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3" r:id="rId5"/>
    <p:sldMasterId id="2147483794" r:id="rId6"/>
    <p:sldMasterId id="21474837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  <p:embeddedFont>
      <p:font typeface="Montserra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6D4C64-FB7A-4CDF-8F03-B167AC4EAEEF}">
  <a:tblStyle styleId="{D46D4C64-FB7A-4CDF-8F03-B167AC4EAE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444FD61-9CB9-4B0A-99F2-C38E5B8EDF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63" Type="http://schemas.openxmlformats.org/officeDocument/2006/relationships/font" Target="fonts/Montserrat-boldItalic.fntdata"/><Relationship Id="rId60" Type="http://schemas.openxmlformats.org/officeDocument/2006/relationships/font" Target="fonts/Montserrat-regular.fntdata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font" Target="fonts/Roboto-bold.fntdata"/><Relationship Id="rId56" Type="http://schemas.openxmlformats.org/officeDocument/2006/relationships/font" Target="fonts/Roboto-regular.fntdata"/><Relationship Id="rId59" Type="http://schemas.openxmlformats.org/officeDocument/2006/relationships/font" Target="fonts/Roboto-boldItalic.fntdata"/><Relationship Id="rId5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96fbd6c585_0_0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50" spcFirstLastPara="1" rIns="89450" wrap="square" tIns="44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1" name="Google Shape;1231;g296fbd6c585_0_0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6027eab2bd_5_1286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8" name="Google Shape;1298;g26027eab2bd_5_1286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50" spcFirstLastPara="1" rIns="89450" wrap="square" tIns="44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9" name="Google Shape;1299;g26027eab2bd_5_1286:notes"/>
          <p:cNvSpPr txBox="1"/>
          <p:nvPr>
            <p:ph idx="12" type="sldNum"/>
          </p:nvPr>
        </p:nvSpPr>
        <p:spPr>
          <a:xfrm>
            <a:off x="3884621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4725" lIns="89450" spcFirstLastPara="1" rIns="89450" wrap="square" tIns="44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6027eab2bd_5_1294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g26027eab2bd_5_1294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50" spcFirstLastPara="1" rIns="89450" wrap="square" tIns="44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8" name="Google Shape;1308;g26027eab2bd_5_1294:notes"/>
          <p:cNvSpPr txBox="1"/>
          <p:nvPr>
            <p:ph idx="12" type="sldNum"/>
          </p:nvPr>
        </p:nvSpPr>
        <p:spPr>
          <a:xfrm>
            <a:off x="3884621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4725" lIns="89450" spcFirstLastPara="1" rIns="89450" wrap="square" tIns="44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6027eab2bd_5_1302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g26027eab2bd_5_1302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50" spcFirstLastPara="1" rIns="89450" wrap="square" tIns="44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7" name="Google Shape;1317;g26027eab2bd_5_1302:notes"/>
          <p:cNvSpPr txBox="1"/>
          <p:nvPr>
            <p:ph idx="12" type="sldNum"/>
          </p:nvPr>
        </p:nvSpPr>
        <p:spPr>
          <a:xfrm>
            <a:off x="3884621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4725" lIns="89450" spcFirstLastPara="1" rIns="89450" wrap="square" tIns="44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6027eab2b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26027eab2b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6027eab2bd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6027eab2bd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26027eab2bd_5_2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26027eab2bd_5_2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6027eab2bd_5_2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26027eab2bd_5_2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6027eab2b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6027eab2b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6027eab2bd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6027eab2b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6027eab2bd_5_2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6027eab2bd_5_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96fbd6c585_0_1128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50" spcFirstLastPara="1" rIns="89450" wrap="square" tIns="44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0" name="Google Shape;1240;g296fbd6c585_0_1128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6027eab2b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26027eab2b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6027eab2bd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6027eab2b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6027eab2bd_5_2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26027eab2bd_5_2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6027eab2bd_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26027eab2bd_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6027eab2bd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6027eab2bd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6027eab2bd_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6027eab2bd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6027eab2bd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6027eab2bd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9e8baa425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9e8baa425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9e8baa425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9e8baa425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9e8baa425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9e8baa425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6027eab2bd_5_1240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50" spcFirstLastPara="1" rIns="89450" wrap="square" tIns="44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6" name="Google Shape;1246;g26027eab2bd_5_1240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9e8baa425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29e8baa425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9e8baa425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29e8baa425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29e8baa42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29e8baa42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9e8baa42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9e8baa42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6027eab2bd_6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26027eab2bd_6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6027eab2bd_6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26027eab2bd_6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6027eab2bd_6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26027eab2bd_6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6027eab2bd_6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6027eab2bd_6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6027eab2bd_6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26027eab2bd_6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980a1b515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2980a1b515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6027eab2bd_5_1246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50" spcFirstLastPara="1" rIns="89450" wrap="square" tIns="44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3" name="Google Shape;1253;g26027eab2bd_5_1246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6027eab2bd_6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6027eab2bd_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6027eab2bd_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6027eab2bd_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980a1b515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2980a1b515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6027eab2bd_6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6027eab2bd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6027eab2bd_6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26027eab2bd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6027eab2bd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26027eab2bd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2980a1b515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2980a1b515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26027eab2bd_6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26027eab2bd_6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6027eab2bd_5_1252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50" spcFirstLastPara="1" rIns="89450" wrap="square" tIns="44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0" name="Google Shape;1260;g26027eab2bd_5_1252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6027eab2bd_5_1259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50" spcFirstLastPara="1" rIns="89450" wrap="square" tIns="44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8" name="Google Shape;1268;g26027eab2bd_5_1259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6027eab2bd_5_1265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50" spcFirstLastPara="1" rIns="89450" wrap="square" tIns="44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5" name="Google Shape;1275;g26027eab2bd_5_1265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6027eab2bd_5_2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6027eab2bd_5_2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6027eab2bd_5_1278:notes"/>
          <p:cNvSpPr/>
          <p:nvPr>
            <p:ph idx="2" type="sldImg"/>
          </p:nvPr>
        </p:nvSpPr>
        <p:spPr>
          <a:xfrm>
            <a:off x="436232" y="1143000"/>
            <a:ext cx="59856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g26027eab2bd_5_1278:notes"/>
          <p:cNvSpPr txBox="1"/>
          <p:nvPr>
            <p:ph idx="1" type="body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25" lIns="89450" spcFirstLastPara="1" rIns="89450" wrap="square" tIns="44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0" name="Google Shape;1290;g26027eab2bd_5_1278:notes"/>
          <p:cNvSpPr txBox="1"/>
          <p:nvPr>
            <p:ph idx="12" type="sldNum"/>
          </p:nvPr>
        </p:nvSpPr>
        <p:spPr>
          <a:xfrm>
            <a:off x="3884621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4725" lIns="89450" spcFirstLastPara="1" rIns="89450" wrap="square" tIns="44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block &gt; Pic | Text)">
  <p:cSld name="Title / Sub / (block &gt; Pic | Text)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2"/>
          <p:cNvSpPr txBox="1"/>
          <p:nvPr>
            <p:ph idx="1" type="body"/>
          </p:nvPr>
        </p:nvSpPr>
        <p:spPr>
          <a:xfrm>
            <a:off x="338614" y="1641964"/>
            <a:ext cx="8458200" cy="275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42900" lIns="4869175" spcFirstLastPara="1" rIns="411475" wrap="square" tIns="3429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9" name="Google Shape;859;p102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102"/>
          <p:cNvSpPr/>
          <p:nvPr>
            <p:ph idx="2" type="pic"/>
          </p:nvPr>
        </p:nvSpPr>
        <p:spPr>
          <a:xfrm>
            <a:off x="402248" y="1701311"/>
            <a:ext cx="4345800" cy="261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1" name="Google Shape;861;p102"/>
          <p:cNvSpPr/>
          <p:nvPr>
            <p:ph idx="3" type="pic"/>
          </p:nvPr>
        </p:nvSpPr>
        <p:spPr>
          <a:xfrm>
            <a:off x="5262563" y="3318078"/>
            <a:ext cx="685800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62" name="Google Shape;862;p102"/>
          <p:cNvSpPr txBox="1"/>
          <p:nvPr>
            <p:ph idx="4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63" name="Google Shape;863;p10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4" name="Google Shape;864;p10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Pic | Text)">
  <p:cSld name="Title / Sub / (Pic | Text) 2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3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7" name="Google Shape;867;p103"/>
          <p:cNvSpPr/>
          <p:nvPr>
            <p:ph idx="2" type="pic"/>
          </p:nvPr>
        </p:nvSpPr>
        <p:spPr>
          <a:xfrm>
            <a:off x="685800" y="1371600"/>
            <a:ext cx="2469000" cy="329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8" name="Google Shape;868;p103"/>
          <p:cNvSpPr txBox="1"/>
          <p:nvPr>
            <p:ph idx="1" type="body"/>
          </p:nvPr>
        </p:nvSpPr>
        <p:spPr>
          <a:xfrm>
            <a:off x="3464718" y="1371600"/>
            <a:ext cx="5022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9" name="Google Shape;869;p103"/>
          <p:cNvSpPr txBox="1"/>
          <p:nvPr>
            <p:ph idx="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70" name="Google Shape;870;p103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1" name="Google Shape;871;p103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m | Pic-bleed; 1:2">
  <p:cSld name="Text-m | Pic-bleed; 1:2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04"/>
          <p:cNvSpPr/>
          <p:nvPr>
            <p:ph idx="2" type="pic"/>
          </p:nvPr>
        </p:nvSpPr>
        <p:spPr>
          <a:xfrm>
            <a:off x="3360420" y="0"/>
            <a:ext cx="5783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4" name="Google Shape;874;p104"/>
          <p:cNvSpPr txBox="1"/>
          <p:nvPr>
            <p:ph idx="1" type="body"/>
          </p:nvPr>
        </p:nvSpPr>
        <p:spPr>
          <a:xfrm>
            <a:off x="342900" y="1371600"/>
            <a:ext cx="27645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5" name="Google Shape;875;p104"/>
          <p:cNvSpPr txBox="1"/>
          <p:nvPr>
            <p:ph type="title"/>
          </p:nvPr>
        </p:nvSpPr>
        <p:spPr>
          <a:xfrm>
            <a:off x="342900" y="342900"/>
            <a:ext cx="2764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6" name="Google Shape;876;p104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7" name="Google Shape;877;p104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(Text | Pic | Text)">
  <p:cSld name="Title / (Text | Pic | Text)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5"/>
          <p:cNvSpPr txBox="1"/>
          <p:nvPr>
            <p:ph idx="1" type="body"/>
          </p:nvPr>
        </p:nvSpPr>
        <p:spPr>
          <a:xfrm>
            <a:off x="342900" y="1028662"/>
            <a:ext cx="2469000" cy="3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0" name="Google Shape;880;p105"/>
          <p:cNvSpPr txBox="1"/>
          <p:nvPr>
            <p:ph idx="2" type="body"/>
          </p:nvPr>
        </p:nvSpPr>
        <p:spPr>
          <a:xfrm>
            <a:off x="6332220" y="1028662"/>
            <a:ext cx="2469000" cy="3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1" name="Google Shape;881;p105"/>
          <p:cNvSpPr/>
          <p:nvPr>
            <p:ph idx="3" type="pic"/>
          </p:nvPr>
        </p:nvSpPr>
        <p:spPr>
          <a:xfrm>
            <a:off x="3057525" y="1028700"/>
            <a:ext cx="3029100" cy="363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2" name="Google Shape;882;p105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3" name="Google Shape;883;p10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4" name="Google Shape;884;p10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Content | Pic)">
  <p:cSld name="Title / Sub / (Content | Pic)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06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7" name="Google Shape;887;p106"/>
          <p:cNvSpPr/>
          <p:nvPr>
            <p:ph idx="2" type="pic"/>
          </p:nvPr>
        </p:nvSpPr>
        <p:spPr>
          <a:xfrm>
            <a:off x="5559552" y="1371599"/>
            <a:ext cx="2898600" cy="2898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8" name="Google Shape;888;p106"/>
          <p:cNvSpPr txBox="1"/>
          <p:nvPr>
            <p:ph idx="1" type="body"/>
          </p:nvPr>
        </p:nvSpPr>
        <p:spPr>
          <a:xfrm>
            <a:off x="685801" y="1371600"/>
            <a:ext cx="45669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9" name="Google Shape;889;p106"/>
          <p:cNvSpPr txBox="1"/>
          <p:nvPr>
            <p:ph idx="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90" name="Google Shape;890;p106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1" name="Google Shape;891;p106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(Text | Pic)">
  <p:cSld name="Title / (Text | Pic)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7"/>
          <p:cNvSpPr txBox="1"/>
          <p:nvPr>
            <p:ph idx="1" type="body"/>
          </p:nvPr>
        </p:nvSpPr>
        <p:spPr>
          <a:xfrm>
            <a:off x="342900" y="1028663"/>
            <a:ext cx="5743500" cy="3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4" name="Google Shape;894;p107"/>
          <p:cNvSpPr/>
          <p:nvPr>
            <p:ph idx="2" type="pic"/>
          </p:nvPr>
        </p:nvSpPr>
        <p:spPr>
          <a:xfrm>
            <a:off x="6332220" y="1028700"/>
            <a:ext cx="2469000" cy="363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95" name="Google Shape;895;p107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6" name="Google Shape;896;p107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7" name="Google Shape;897;p10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Title / Text) | Pic-bleed">
  <p:cSld name="(Title / Text) | Pic-bleed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8"/>
          <p:cNvSpPr/>
          <p:nvPr>
            <p:ph idx="2" type="pic"/>
          </p:nvPr>
        </p:nvSpPr>
        <p:spPr>
          <a:xfrm>
            <a:off x="4829175" y="0"/>
            <a:ext cx="43149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0" name="Google Shape;900;p108"/>
          <p:cNvSpPr txBox="1"/>
          <p:nvPr>
            <p:ph type="title"/>
          </p:nvPr>
        </p:nvSpPr>
        <p:spPr>
          <a:xfrm>
            <a:off x="342900" y="342900"/>
            <a:ext cx="4086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1" name="Google Shape;901;p108"/>
          <p:cNvSpPr txBox="1"/>
          <p:nvPr>
            <p:ph idx="1" type="body"/>
          </p:nvPr>
        </p:nvSpPr>
        <p:spPr>
          <a:xfrm>
            <a:off x="342900" y="1287625"/>
            <a:ext cx="4086300" cy="3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2" name="Google Shape;902;p10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3" name="Google Shape;903;p10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Title / Text)-m | Pic">
  <p:cSld name="(Title / Text)-m | Pic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9"/>
          <p:cNvSpPr/>
          <p:nvPr>
            <p:ph idx="2" type="pic"/>
          </p:nvPr>
        </p:nvSpPr>
        <p:spPr>
          <a:xfrm>
            <a:off x="3360420" y="342899"/>
            <a:ext cx="5440800" cy="432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6" name="Google Shape;906;p109"/>
          <p:cNvSpPr txBox="1"/>
          <p:nvPr>
            <p:ph idx="1" type="body"/>
          </p:nvPr>
        </p:nvSpPr>
        <p:spPr>
          <a:xfrm>
            <a:off x="342900" y="342900"/>
            <a:ext cx="28362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/>
            </a:lvl2pPr>
            <a:lvl3pPr indent="-3238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i="0" sz="1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7" name="Google Shape;907;p109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8" name="Google Shape;908;p109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-bleed &gt; Text">
  <p:cSld name="Pic-bleed &gt; Text">
    <p:bg>
      <p:bgPr>
        <a:solidFill>
          <a:schemeClr val="lt1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0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7451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1" name="Google Shape;911;p110"/>
          <p:cNvSpPr txBox="1"/>
          <p:nvPr>
            <p:ph idx="2" type="body"/>
          </p:nvPr>
        </p:nvSpPr>
        <p:spPr>
          <a:xfrm>
            <a:off x="342900" y="342900"/>
            <a:ext cx="42291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00"/>
              <a:buNone/>
              <a:defRPr sz="2100"/>
            </a:lvl2pPr>
            <a:lvl3pPr indent="-3238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i="0" sz="1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2" name="Google Shape;912;p110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3" name="Google Shape;913;p11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4" name="Google Shape;914;p110"/>
          <p:cNvSpPr txBox="1"/>
          <p:nvPr/>
        </p:nvSpPr>
        <p:spPr>
          <a:xfrm>
            <a:off x="0" y="-342900"/>
            <a:ext cx="9144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Master: Sequoia_2022-01-18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Layout: Pic-bleed &gt;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x2 Pic / Text">
  <p:cSld name="4x2 Pic / Text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11"/>
          <p:cNvSpPr/>
          <p:nvPr>
            <p:ph idx="2" type="pic"/>
          </p:nvPr>
        </p:nvSpPr>
        <p:spPr>
          <a:xfrm>
            <a:off x="351263" y="342900"/>
            <a:ext cx="1920300" cy="1472100"/>
          </a:xfrm>
          <a:prstGeom prst="rect">
            <a:avLst/>
          </a:prstGeom>
          <a:noFill/>
          <a:ln>
            <a:noFill/>
          </a:ln>
        </p:spPr>
      </p:sp>
      <p:sp>
        <p:nvSpPr>
          <p:cNvPr id="917" name="Google Shape;917;p111"/>
          <p:cNvSpPr/>
          <p:nvPr>
            <p:ph idx="3" type="pic"/>
          </p:nvPr>
        </p:nvSpPr>
        <p:spPr>
          <a:xfrm>
            <a:off x="2525008" y="342900"/>
            <a:ext cx="1920300" cy="1472100"/>
          </a:xfrm>
          <a:prstGeom prst="rect">
            <a:avLst/>
          </a:prstGeom>
          <a:noFill/>
          <a:ln>
            <a:noFill/>
          </a:ln>
        </p:spPr>
      </p:sp>
      <p:sp>
        <p:nvSpPr>
          <p:cNvPr id="918" name="Google Shape;918;p111"/>
          <p:cNvSpPr/>
          <p:nvPr>
            <p:ph idx="4" type="pic"/>
          </p:nvPr>
        </p:nvSpPr>
        <p:spPr>
          <a:xfrm>
            <a:off x="4698752" y="342900"/>
            <a:ext cx="1920300" cy="1472100"/>
          </a:xfrm>
          <a:prstGeom prst="rect">
            <a:avLst/>
          </a:prstGeom>
          <a:noFill/>
          <a:ln>
            <a:noFill/>
          </a:ln>
        </p:spPr>
      </p:sp>
      <p:sp>
        <p:nvSpPr>
          <p:cNvPr id="919" name="Google Shape;919;p111"/>
          <p:cNvSpPr/>
          <p:nvPr>
            <p:ph idx="5" type="pic"/>
          </p:nvPr>
        </p:nvSpPr>
        <p:spPr>
          <a:xfrm>
            <a:off x="6872497" y="342900"/>
            <a:ext cx="1920300" cy="1472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111"/>
          <p:cNvSpPr/>
          <p:nvPr>
            <p:ph idx="6" type="pic"/>
          </p:nvPr>
        </p:nvSpPr>
        <p:spPr>
          <a:xfrm>
            <a:off x="351263" y="2606040"/>
            <a:ext cx="1920300" cy="1523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111"/>
          <p:cNvSpPr/>
          <p:nvPr>
            <p:ph idx="7" type="pic"/>
          </p:nvPr>
        </p:nvSpPr>
        <p:spPr>
          <a:xfrm>
            <a:off x="2525008" y="2606040"/>
            <a:ext cx="1920300" cy="1523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111"/>
          <p:cNvSpPr/>
          <p:nvPr>
            <p:ph idx="8" type="pic"/>
          </p:nvPr>
        </p:nvSpPr>
        <p:spPr>
          <a:xfrm>
            <a:off x="4698752" y="2606040"/>
            <a:ext cx="1920300" cy="1523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111"/>
          <p:cNvSpPr/>
          <p:nvPr>
            <p:ph idx="9" type="pic"/>
          </p:nvPr>
        </p:nvSpPr>
        <p:spPr>
          <a:xfrm>
            <a:off x="6872497" y="2606040"/>
            <a:ext cx="1920300" cy="1523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111"/>
          <p:cNvSpPr txBox="1"/>
          <p:nvPr>
            <p:ph idx="1" type="body"/>
          </p:nvPr>
        </p:nvSpPr>
        <p:spPr>
          <a:xfrm>
            <a:off x="351235" y="1815179"/>
            <a:ext cx="19203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0"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5" name="Google Shape;925;p111"/>
          <p:cNvSpPr txBox="1"/>
          <p:nvPr>
            <p:ph idx="13" type="body"/>
          </p:nvPr>
        </p:nvSpPr>
        <p:spPr>
          <a:xfrm>
            <a:off x="2528048" y="1815179"/>
            <a:ext cx="19203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0"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6" name="Google Shape;926;p111"/>
          <p:cNvSpPr txBox="1"/>
          <p:nvPr>
            <p:ph idx="14" type="body"/>
          </p:nvPr>
        </p:nvSpPr>
        <p:spPr>
          <a:xfrm>
            <a:off x="4701584" y="1815179"/>
            <a:ext cx="19203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0"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7" name="Google Shape;927;p111"/>
          <p:cNvSpPr txBox="1"/>
          <p:nvPr>
            <p:ph idx="15" type="body"/>
          </p:nvPr>
        </p:nvSpPr>
        <p:spPr>
          <a:xfrm>
            <a:off x="6872259" y="1815179"/>
            <a:ext cx="19203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0"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8" name="Google Shape;928;p111"/>
          <p:cNvSpPr txBox="1"/>
          <p:nvPr>
            <p:ph idx="16" type="body"/>
          </p:nvPr>
        </p:nvSpPr>
        <p:spPr>
          <a:xfrm>
            <a:off x="342900" y="4123231"/>
            <a:ext cx="19203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0"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9" name="Google Shape;929;p111"/>
          <p:cNvSpPr txBox="1"/>
          <p:nvPr>
            <p:ph idx="17" type="body"/>
          </p:nvPr>
        </p:nvSpPr>
        <p:spPr>
          <a:xfrm>
            <a:off x="2519713" y="4123231"/>
            <a:ext cx="19203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0"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0" name="Google Shape;930;p111"/>
          <p:cNvSpPr txBox="1"/>
          <p:nvPr>
            <p:ph idx="18" type="body"/>
          </p:nvPr>
        </p:nvSpPr>
        <p:spPr>
          <a:xfrm>
            <a:off x="4693249" y="4123231"/>
            <a:ext cx="19203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0"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1" name="Google Shape;931;p111"/>
          <p:cNvSpPr txBox="1"/>
          <p:nvPr>
            <p:ph idx="19" type="body"/>
          </p:nvPr>
        </p:nvSpPr>
        <p:spPr>
          <a:xfrm>
            <a:off x="6863924" y="4123231"/>
            <a:ext cx="19203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0"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2" name="Google Shape;932;p111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3" name="Google Shape;933;p111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">
  <p:cSld name="Picture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2"/>
          <p:cNvSpPr/>
          <p:nvPr>
            <p:ph idx="2" type="pic"/>
          </p:nvPr>
        </p:nvSpPr>
        <p:spPr>
          <a:xfrm>
            <a:off x="342900" y="342900"/>
            <a:ext cx="8458200" cy="432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6" name="Google Shape;936;p11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7" name="Google Shape;937;p11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 | (Title / Text)-m">
  <p:cSld name="Pic | (Title / Text)-m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3"/>
          <p:cNvSpPr/>
          <p:nvPr>
            <p:ph idx="2" type="pic"/>
          </p:nvPr>
        </p:nvSpPr>
        <p:spPr>
          <a:xfrm>
            <a:off x="342900" y="342899"/>
            <a:ext cx="4086300" cy="432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0" name="Google Shape;940;p113"/>
          <p:cNvSpPr txBox="1"/>
          <p:nvPr>
            <p:ph idx="1" type="body"/>
          </p:nvPr>
        </p:nvSpPr>
        <p:spPr>
          <a:xfrm>
            <a:off x="4714875" y="336947"/>
            <a:ext cx="40863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/>
            </a:lvl2pPr>
            <a:lvl3pPr indent="-3238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1" name="Google Shape;941;p113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2" name="Google Shape;942;p113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14"/>
          <p:cNvSpPr/>
          <p:nvPr>
            <p:ph idx="2" type="pic"/>
          </p:nvPr>
        </p:nvSpPr>
        <p:spPr>
          <a:xfrm>
            <a:off x="685800" y="1028700"/>
            <a:ext cx="7772400" cy="26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5" name="Google Shape;945;p114"/>
          <p:cNvSpPr txBox="1"/>
          <p:nvPr>
            <p:ph idx="1" type="body"/>
          </p:nvPr>
        </p:nvSpPr>
        <p:spPr>
          <a:xfrm>
            <a:off x="685800" y="3820478"/>
            <a:ext cx="77724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i="1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6" name="Google Shape;946;p114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 | Pic | (Title / Text)-m">
  <p:cSld name="Pic | Pic | (Title / Text)-m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5"/>
          <p:cNvSpPr/>
          <p:nvPr>
            <p:ph idx="2" type="pic"/>
          </p:nvPr>
        </p:nvSpPr>
        <p:spPr>
          <a:xfrm>
            <a:off x="342900" y="342423"/>
            <a:ext cx="2469000" cy="432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9" name="Google Shape;949;p115"/>
          <p:cNvSpPr/>
          <p:nvPr>
            <p:ph idx="3" type="pic"/>
          </p:nvPr>
        </p:nvSpPr>
        <p:spPr>
          <a:xfrm>
            <a:off x="3023235" y="336947"/>
            <a:ext cx="2469000" cy="432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0" name="Google Shape;950;p115"/>
          <p:cNvSpPr txBox="1"/>
          <p:nvPr>
            <p:ph idx="1" type="body"/>
          </p:nvPr>
        </p:nvSpPr>
        <p:spPr>
          <a:xfrm>
            <a:off x="5703570" y="336947"/>
            <a:ext cx="30975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1" name="Google Shape;951;p11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2" name="Google Shape;952;p11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-bleed">
  <p:cSld name="Pic-bleed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5" name="Google Shape;955;p116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6" name="Google Shape;956;p116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Title / Text)-m | Pic v2">
  <p:cSld name="(Title / Text)-m | Pic v2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7"/>
          <p:cNvSpPr/>
          <p:nvPr>
            <p:ph idx="2" type="pic"/>
          </p:nvPr>
        </p:nvSpPr>
        <p:spPr>
          <a:xfrm>
            <a:off x="4714877" y="342900"/>
            <a:ext cx="4089000" cy="432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9" name="Google Shape;959;p117"/>
          <p:cNvSpPr txBox="1"/>
          <p:nvPr>
            <p:ph idx="1" type="body"/>
          </p:nvPr>
        </p:nvSpPr>
        <p:spPr>
          <a:xfrm>
            <a:off x="685800" y="342900"/>
            <a:ext cx="37434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i="0" sz="1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0" name="Google Shape;960;p117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1" name="Google Shape;961;p11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 (2x1 Pic)">
  <p:cSld name="Title / Sub /  (2x1 Pic)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18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4" name="Google Shape;964;p118"/>
          <p:cNvSpPr/>
          <p:nvPr>
            <p:ph idx="2" type="pic"/>
          </p:nvPr>
        </p:nvSpPr>
        <p:spPr>
          <a:xfrm>
            <a:off x="342900" y="1371600"/>
            <a:ext cx="4086300" cy="329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65" name="Google Shape;965;p118"/>
          <p:cNvSpPr/>
          <p:nvPr>
            <p:ph idx="3" type="pic"/>
          </p:nvPr>
        </p:nvSpPr>
        <p:spPr>
          <a:xfrm>
            <a:off x="4714875" y="1371600"/>
            <a:ext cx="4086300" cy="329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66" name="Google Shape;966;p118"/>
          <p:cNvSpPr txBox="1"/>
          <p:nvPr>
            <p:ph idx="1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67" name="Google Shape;967;p11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8" name="Google Shape;968;p11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 (2x1 Pic / Text)">
  <p:cSld name="Title / Sub /  (2x1 Pic / Text)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9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1" name="Google Shape;971;p119"/>
          <p:cNvSpPr/>
          <p:nvPr>
            <p:ph idx="2" type="pic"/>
          </p:nvPr>
        </p:nvSpPr>
        <p:spPr>
          <a:xfrm>
            <a:off x="342899" y="1371599"/>
            <a:ext cx="40863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72" name="Google Shape;972;p119"/>
          <p:cNvSpPr/>
          <p:nvPr>
            <p:ph idx="3" type="pic"/>
          </p:nvPr>
        </p:nvSpPr>
        <p:spPr>
          <a:xfrm>
            <a:off x="4714877" y="1371599"/>
            <a:ext cx="40863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73" name="Google Shape;973;p119"/>
          <p:cNvSpPr txBox="1"/>
          <p:nvPr>
            <p:ph idx="1" type="body"/>
          </p:nvPr>
        </p:nvSpPr>
        <p:spPr>
          <a:xfrm>
            <a:off x="342899" y="3774564"/>
            <a:ext cx="40863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4" name="Google Shape;974;p119"/>
          <p:cNvSpPr txBox="1"/>
          <p:nvPr>
            <p:ph idx="4" type="body"/>
          </p:nvPr>
        </p:nvSpPr>
        <p:spPr>
          <a:xfrm>
            <a:off x="4714878" y="3774564"/>
            <a:ext cx="40863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5" name="Google Shape;975;p119"/>
          <p:cNvSpPr txBox="1"/>
          <p:nvPr>
            <p:ph idx="5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76" name="Google Shape;976;p119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7" name="Google Shape;977;p119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2x1 Pic / Text) v2">
  <p:cSld name="Title / Sub / (2x1 Pic / Text) v2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20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0" name="Google Shape;980;p120"/>
          <p:cNvSpPr/>
          <p:nvPr>
            <p:ph idx="2" type="pic"/>
          </p:nvPr>
        </p:nvSpPr>
        <p:spPr>
          <a:xfrm>
            <a:off x="342899" y="1371599"/>
            <a:ext cx="24690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81" name="Google Shape;981;p120"/>
          <p:cNvSpPr/>
          <p:nvPr>
            <p:ph idx="3" type="pic"/>
          </p:nvPr>
        </p:nvSpPr>
        <p:spPr>
          <a:xfrm>
            <a:off x="3360420" y="1371599"/>
            <a:ext cx="54408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82" name="Google Shape;982;p120"/>
          <p:cNvSpPr txBox="1"/>
          <p:nvPr>
            <p:ph idx="1" type="body"/>
          </p:nvPr>
        </p:nvSpPr>
        <p:spPr>
          <a:xfrm>
            <a:off x="342899" y="3777615"/>
            <a:ext cx="24690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3" name="Google Shape;983;p120"/>
          <p:cNvSpPr txBox="1"/>
          <p:nvPr>
            <p:ph idx="4" type="body"/>
          </p:nvPr>
        </p:nvSpPr>
        <p:spPr>
          <a:xfrm>
            <a:off x="3360420" y="3777615"/>
            <a:ext cx="54408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4" name="Google Shape;984;p120"/>
          <p:cNvSpPr txBox="1"/>
          <p:nvPr>
            <p:ph idx="5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85" name="Google Shape;985;p120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6" name="Google Shape;986;p12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2x2 Pic)">
  <p:cSld name="Title / Sub / (2x2 Pic)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9" name="Google Shape;989;p121"/>
          <p:cNvSpPr/>
          <p:nvPr>
            <p:ph idx="2" type="pic"/>
          </p:nvPr>
        </p:nvSpPr>
        <p:spPr>
          <a:xfrm>
            <a:off x="685800" y="1379935"/>
            <a:ext cx="3743400" cy="154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0" name="Google Shape;990;p121"/>
          <p:cNvSpPr/>
          <p:nvPr>
            <p:ph idx="3" type="pic"/>
          </p:nvPr>
        </p:nvSpPr>
        <p:spPr>
          <a:xfrm>
            <a:off x="4714877" y="1379935"/>
            <a:ext cx="3771900" cy="154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1" name="Google Shape;991;p121"/>
          <p:cNvSpPr/>
          <p:nvPr>
            <p:ph idx="4" type="pic"/>
          </p:nvPr>
        </p:nvSpPr>
        <p:spPr>
          <a:xfrm>
            <a:off x="685800" y="3113532"/>
            <a:ext cx="3743400" cy="154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2" name="Google Shape;992;p121"/>
          <p:cNvSpPr/>
          <p:nvPr>
            <p:ph idx="5" type="pic"/>
          </p:nvPr>
        </p:nvSpPr>
        <p:spPr>
          <a:xfrm>
            <a:off x="4714877" y="3113532"/>
            <a:ext cx="3771900" cy="154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3" name="Google Shape;993;p121"/>
          <p:cNvSpPr txBox="1"/>
          <p:nvPr>
            <p:ph idx="1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94" name="Google Shape;994;p121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5" name="Google Shape;995;p121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v4" showMasterSp="0">
  <p:cSld name="1_Title Slide v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92956" y="3092246"/>
            <a:ext cx="7551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00100" y="3648075"/>
            <a:ext cx="7551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/>
          <p:nvPr>
            <p:ph idx="2" type="pic"/>
          </p:nvPr>
        </p:nvSpPr>
        <p:spPr>
          <a:xfrm>
            <a:off x="4495800" y="0"/>
            <a:ext cx="4648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3x1 Pic / Text)">
  <p:cSld name="Title / Sub / (3x1 Pic / Text)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22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8" name="Google Shape;998;p122"/>
          <p:cNvSpPr/>
          <p:nvPr>
            <p:ph idx="2" type="pic"/>
          </p:nvPr>
        </p:nvSpPr>
        <p:spPr>
          <a:xfrm>
            <a:off x="582930" y="1371600"/>
            <a:ext cx="24690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9" name="Google Shape;999;p122"/>
          <p:cNvSpPr/>
          <p:nvPr>
            <p:ph idx="3" type="pic"/>
          </p:nvPr>
        </p:nvSpPr>
        <p:spPr>
          <a:xfrm>
            <a:off x="3337560" y="1371599"/>
            <a:ext cx="24690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0" name="Google Shape;1000;p122"/>
          <p:cNvSpPr txBox="1"/>
          <p:nvPr>
            <p:ph idx="1" type="body"/>
          </p:nvPr>
        </p:nvSpPr>
        <p:spPr>
          <a:xfrm>
            <a:off x="582930" y="3786188"/>
            <a:ext cx="2469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1" name="Google Shape;1001;p122"/>
          <p:cNvSpPr txBox="1"/>
          <p:nvPr>
            <p:ph idx="4" type="body"/>
          </p:nvPr>
        </p:nvSpPr>
        <p:spPr>
          <a:xfrm>
            <a:off x="3337560" y="3786188"/>
            <a:ext cx="2469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2" name="Google Shape;1002;p122"/>
          <p:cNvSpPr/>
          <p:nvPr>
            <p:ph idx="5" type="pic"/>
          </p:nvPr>
        </p:nvSpPr>
        <p:spPr>
          <a:xfrm>
            <a:off x="6092190" y="1371599"/>
            <a:ext cx="24690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3" name="Google Shape;1003;p122"/>
          <p:cNvSpPr txBox="1"/>
          <p:nvPr>
            <p:ph idx="6" type="body"/>
          </p:nvPr>
        </p:nvSpPr>
        <p:spPr>
          <a:xfrm>
            <a:off x="6092190" y="3786188"/>
            <a:ext cx="2469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4" name="Google Shape;1004;p122"/>
          <p:cNvSpPr txBox="1"/>
          <p:nvPr>
            <p:ph idx="7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05" name="Google Shape;1005;p12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6" name="Google Shape;1006;p12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3x1 (Pic / Text)">
  <p:cSld name="Title / Sub / 3x1 (Pic / Text)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23"/>
          <p:cNvSpPr/>
          <p:nvPr>
            <p:ph idx="2" type="pic"/>
          </p:nvPr>
        </p:nvSpPr>
        <p:spPr>
          <a:xfrm>
            <a:off x="931880" y="1371599"/>
            <a:ext cx="1714500" cy="171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09" name="Google Shape;1009;p123"/>
          <p:cNvSpPr/>
          <p:nvPr>
            <p:ph idx="3" type="pic"/>
          </p:nvPr>
        </p:nvSpPr>
        <p:spPr>
          <a:xfrm>
            <a:off x="3725507" y="1371599"/>
            <a:ext cx="1714500" cy="171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10" name="Google Shape;1010;p123"/>
          <p:cNvSpPr txBox="1"/>
          <p:nvPr>
            <p:ph idx="1" type="body"/>
          </p:nvPr>
        </p:nvSpPr>
        <p:spPr>
          <a:xfrm>
            <a:off x="685800" y="3207544"/>
            <a:ext cx="22632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1" name="Google Shape;1011;p123"/>
          <p:cNvSpPr txBox="1"/>
          <p:nvPr>
            <p:ph idx="4" type="body"/>
          </p:nvPr>
        </p:nvSpPr>
        <p:spPr>
          <a:xfrm>
            <a:off x="3463290" y="3207544"/>
            <a:ext cx="22632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2" name="Google Shape;1012;p123"/>
          <p:cNvSpPr/>
          <p:nvPr>
            <p:ph idx="5" type="pic"/>
          </p:nvPr>
        </p:nvSpPr>
        <p:spPr>
          <a:xfrm>
            <a:off x="6519134" y="1371599"/>
            <a:ext cx="1714500" cy="171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13" name="Google Shape;1013;p123"/>
          <p:cNvSpPr txBox="1"/>
          <p:nvPr>
            <p:ph idx="6" type="body"/>
          </p:nvPr>
        </p:nvSpPr>
        <p:spPr>
          <a:xfrm>
            <a:off x="6244814" y="3207544"/>
            <a:ext cx="22632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4" name="Google Shape;1014;p123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5" name="Google Shape;1015;p123"/>
          <p:cNvSpPr txBox="1"/>
          <p:nvPr>
            <p:ph idx="7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16" name="Google Shape;1016;p123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7" name="Google Shape;1017;p123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Pic | (1x4 Icon | Text))">
  <p:cSld name="Title / Sub / (Pic | (1x4 Icon | Text))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4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0" name="Google Shape;1020;p124"/>
          <p:cNvSpPr/>
          <p:nvPr>
            <p:ph idx="2" type="pic"/>
          </p:nvPr>
        </p:nvSpPr>
        <p:spPr>
          <a:xfrm>
            <a:off x="677037" y="1359867"/>
            <a:ext cx="3514800" cy="328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1" name="Google Shape;1021;p124"/>
          <p:cNvSpPr txBox="1"/>
          <p:nvPr>
            <p:ph idx="1" type="body"/>
          </p:nvPr>
        </p:nvSpPr>
        <p:spPr>
          <a:xfrm>
            <a:off x="5387139" y="1371600"/>
            <a:ext cx="307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2" name="Google Shape;1022;p124"/>
          <p:cNvSpPr txBox="1"/>
          <p:nvPr>
            <p:ph idx="3" type="body"/>
          </p:nvPr>
        </p:nvSpPr>
        <p:spPr>
          <a:xfrm>
            <a:off x="5387140" y="2214166"/>
            <a:ext cx="307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3" name="Google Shape;1023;p124"/>
          <p:cNvSpPr txBox="1"/>
          <p:nvPr>
            <p:ph idx="4" type="body"/>
          </p:nvPr>
        </p:nvSpPr>
        <p:spPr>
          <a:xfrm>
            <a:off x="5387138" y="3056732"/>
            <a:ext cx="307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4" name="Google Shape;1024;p124"/>
          <p:cNvSpPr txBox="1"/>
          <p:nvPr>
            <p:ph idx="5" type="body"/>
          </p:nvPr>
        </p:nvSpPr>
        <p:spPr>
          <a:xfrm>
            <a:off x="5387138" y="3899297"/>
            <a:ext cx="3079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5" name="Google Shape;1025;p124"/>
          <p:cNvSpPr/>
          <p:nvPr>
            <p:ph idx="6" type="pic"/>
          </p:nvPr>
        </p:nvSpPr>
        <p:spPr>
          <a:xfrm>
            <a:off x="4572000" y="1428750"/>
            <a:ext cx="701400" cy="70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26" name="Google Shape;1026;p124"/>
          <p:cNvSpPr/>
          <p:nvPr>
            <p:ph idx="7" type="pic"/>
          </p:nvPr>
        </p:nvSpPr>
        <p:spPr>
          <a:xfrm>
            <a:off x="4572000" y="2261791"/>
            <a:ext cx="701400" cy="70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027" name="Google Shape;1027;p124"/>
          <p:cNvSpPr/>
          <p:nvPr>
            <p:ph idx="8" type="pic"/>
          </p:nvPr>
        </p:nvSpPr>
        <p:spPr>
          <a:xfrm>
            <a:off x="4572000" y="3094832"/>
            <a:ext cx="701400" cy="70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028" name="Google Shape;1028;p124"/>
          <p:cNvSpPr/>
          <p:nvPr>
            <p:ph idx="9" type="pic"/>
          </p:nvPr>
        </p:nvSpPr>
        <p:spPr>
          <a:xfrm>
            <a:off x="4572000" y="3927872"/>
            <a:ext cx="701400" cy="70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29" name="Google Shape;1029;p124"/>
          <p:cNvSpPr txBox="1"/>
          <p:nvPr>
            <p:ph idx="1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30" name="Google Shape;1030;p124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1" name="Google Shape;1031;p124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-bleed Only" showMasterSp="0">
  <p:cSld name="Media-bleed Only">
    <p:bg>
      <p:bgPr>
        <a:solidFill>
          <a:schemeClr val="dk2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5"/>
          <p:cNvSpPr/>
          <p:nvPr>
            <p:ph idx="2" type="media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4" name="Google Shape;1034;p12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5" name="Google Shape;1035;p12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6" name="Google Shape;1036;p125"/>
          <p:cNvSpPr txBox="1"/>
          <p:nvPr/>
        </p:nvSpPr>
        <p:spPr>
          <a:xfrm>
            <a:off x="0" y="-342900"/>
            <a:ext cx="9144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Master: Sequoia_2022-01-18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Layout: Media-bleed Only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Media; 1:2">
  <p:cSld name="Title | Media; 1:2">
    <p:bg>
      <p:bgPr>
        <a:solidFill>
          <a:schemeClr val="dk2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6"/>
          <p:cNvSpPr txBox="1"/>
          <p:nvPr>
            <p:ph type="title"/>
          </p:nvPr>
        </p:nvSpPr>
        <p:spPr>
          <a:xfrm>
            <a:off x="342900" y="342900"/>
            <a:ext cx="24690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9" name="Google Shape;1039;p126"/>
          <p:cNvSpPr/>
          <p:nvPr>
            <p:ph idx="2" type="media"/>
          </p:nvPr>
        </p:nvSpPr>
        <p:spPr>
          <a:xfrm>
            <a:off x="3360420" y="342900"/>
            <a:ext cx="54408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126"/>
          <p:cNvSpPr txBox="1"/>
          <p:nvPr>
            <p:ph idx="1" type="subTitle"/>
          </p:nvPr>
        </p:nvSpPr>
        <p:spPr>
          <a:xfrm>
            <a:off x="342900" y="1851660"/>
            <a:ext cx="2469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41" name="Google Shape;1041;p126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2" name="Google Shape;1042;p126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3" name="Google Shape;1043;p126"/>
          <p:cNvSpPr txBox="1"/>
          <p:nvPr/>
        </p:nvSpPr>
        <p:spPr>
          <a:xfrm>
            <a:off x="0" y="-342900"/>
            <a:ext cx="9144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Master: Sequoia_2022-01-18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Layout: Title | Media; 1:2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Media">
  <p:cSld name="Title / Media">
    <p:bg>
      <p:bgPr>
        <a:solidFill>
          <a:schemeClr val="dk2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27"/>
          <p:cNvSpPr/>
          <p:nvPr>
            <p:ph idx="2" type="media"/>
          </p:nvPr>
        </p:nvSpPr>
        <p:spPr>
          <a:xfrm>
            <a:off x="1645920" y="1371600"/>
            <a:ext cx="58524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6" name="Google Shape;1046;p127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7" name="Google Shape;1047;p127"/>
          <p:cNvSpPr txBox="1"/>
          <p:nvPr>
            <p:ph idx="1" type="subTitle"/>
          </p:nvPr>
        </p:nvSpPr>
        <p:spPr>
          <a:xfrm>
            <a:off x="342900" y="822960"/>
            <a:ext cx="84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48" name="Google Shape;1048;p127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9" name="Google Shape;1049;p12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0" name="Google Shape;1050;p127"/>
          <p:cNvSpPr txBox="1"/>
          <p:nvPr/>
        </p:nvSpPr>
        <p:spPr>
          <a:xfrm>
            <a:off x="0" y="-342900"/>
            <a:ext cx="9144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Master: Sequoia_2022-01-18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Layout: Title / Media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- GSB" showMasterSp="0">
  <p:cSld name="Case Study - GSB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28"/>
          <p:cNvSpPr/>
          <p:nvPr/>
        </p:nvSpPr>
        <p:spPr>
          <a:xfrm rot="5400000">
            <a:off x="366084" y="4409671"/>
            <a:ext cx="282900" cy="101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C151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28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4" name="Google Shape;1054;p128"/>
          <p:cNvSpPr txBox="1"/>
          <p:nvPr>
            <p:ph idx="1" type="body"/>
          </p:nvPr>
        </p:nvSpPr>
        <p:spPr>
          <a:xfrm>
            <a:off x="342900" y="1371600"/>
            <a:ext cx="84582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5" name="Google Shape;1055;p128"/>
          <p:cNvSpPr txBox="1"/>
          <p:nvPr/>
        </p:nvSpPr>
        <p:spPr>
          <a:xfrm>
            <a:off x="104361" y="4775671"/>
            <a:ext cx="805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CRITERIA 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28"/>
          <p:cNvSpPr txBox="1"/>
          <p:nvPr>
            <p:ph idx="2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57" name="Google Shape;1057;p12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8" name="Google Shape;1058;p12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- HBR" showMasterSp="0">
  <p:cSld name="Case Study - HBR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29"/>
          <p:cNvSpPr/>
          <p:nvPr/>
        </p:nvSpPr>
        <p:spPr>
          <a:xfrm rot="5400000">
            <a:off x="366084" y="4409671"/>
            <a:ext cx="282900" cy="101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51C3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129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2" name="Google Shape;1062;p129"/>
          <p:cNvSpPr txBox="1"/>
          <p:nvPr>
            <p:ph idx="1" type="body"/>
          </p:nvPr>
        </p:nvSpPr>
        <p:spPr>
          <a:xfrm>
            <a:off x="342900" y="1371600"/>
            <a:ext cx="84582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3" name="Google Shape;1063;p129"/>
          <p:cNvSpPr txBox="1"/>
          <p:nvPr/>
        </p:nvSpPr>
        <p:spPr>
          <a:xfrm>
            <a:off x="104361" y="4775671"/>
            <a:ext cx="805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Programming Problems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29"/>
          <p:cNvSpPr txBox="1"/>
          <p:nvPr>
            <p:ph idx="2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65" name="Google Shape;1065;p129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6" name="Google Shape;1066;p129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- Wharton" showMasterSp="0">
  <p:cSld name="Case Study - Wharton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30"/>
          <p:cNvSpPr/>
          <p:nvPr/>
        </p:nvSpPr>
        <p:spPr>
          <a:xfrm rot="5400000">
            <a:off x="366084" y="4409671"/>
            <a:ext cx="282900" cy="101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478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130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0" name="Google Shape;1070;p130"/>
          <p:cNvSpPr txBox="1"/>
          <p:nvPr/>
        </p:nvSpPr>
        <p:spPr>
          <a:xfrm>
            <a:off x="0" y="5143500"/>
            <a:ext cx="4325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Wharton Blue: 0 / 71 / 133         Wharton Red: 169 / 5 / 51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30"/>
          <p:cNvSpPr txBox="1"/>
          <p:nvPr>
            <p:ph idx="1" type="body"/>
          </p:nvPr>
        </p:nvSpPr>
        <p:spPr>
          <a:xfrm>
            <a:off x="342900" y="1371600"/>
            <a:ext cx="84582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0529C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2" name="Google Shape;1072;p130"/>
          <p:cNvSpPr txBox="1"/>
          <p:nvPr/>
        </p:nvSpPr>
        <p:spPr>
          <a:xfrm>
            <a:off x="104361" y="4775671"/>
            <a:ext cx="805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QUIZ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30"/>
          <p:cNvSpPr txBox="1"/>
          <p:nvPr>
            <p:ph idx="2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74" name="Google Shape;1074;p130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5" name="Google Shape;1075;p13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- Kellogg" showMasterSp="0">
  <p:cSld name="Case Study - Kellogg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31"/>
          <p:cNvSpPr/>
          <p:nvPr/>
        </p:nvSpPr>
        <p:spPr>
          <a:xfrm rot="5400000">
            <a:off x="366084" y="4409671"/>
            <a:ext cx="282900" cy="101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E2A8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3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9" name="Google Shape;1079;p131"/>
          <p:cNvSpPr txBox="1"/>
          <p:nvPr/>
        </p:nvSpPr>
        <p:spPr>
          <a:xfrm>
            <a:off x="0" y="5143500"/>
            <a:ext cx="1826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Kellogg Purple: 78 / 42 / 132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31"/>
          <p:cNvSpPr txBox="1"/>
          <p:nvPr>
            <p:ph idx="1" type="body"/>
          </p:nvPr>
        </p:nvSpPr>
        <p:spPr>
          <a:xfrm>
            <a:off x="342900" y="1371600"/>
            <a:ext cx="84582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1" name="Google Shape;1081;p131"/>
          <p:cNvSpPr txBox="1"/>
          <p:nvPr/>
        </p:nvSpPr>
        <p:spPr>
          <a:xfrm>
            <a:off x="104361" y="4775671"/>
            <a:ext cx="805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Assignment Questions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31"/>
          <p:cNvSpPr txBox="1"/>
          <p:nvPr>
            <p:ph idx="2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83" name="Google Shape;1083;p131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4" name="Google Shape;1084;p131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- INSEAD" showMasterSp="0">
  <p:cSld name="Case Study - INSEAD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32"/>
          <p:cNvSpPr/>
          <p:nvPr/>
        </p:nvSpPr>
        <p:spPr>
          <a:xfrm rot="5400000">
            <a:off x="365663" y="4409536"/>
            <a:ext cx="282900" cy="1014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68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132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8" name="Google Shape;1088;p132"/>
          <p:cNvSpPr txBox="1"/>
          <p:nvPr/>
        </p:nvSpPr>
        <p:spPr>
          <a:xfrm>
            <a:off x="0" y="5143500"/>
            <a:ext cx="1826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INSEAD Green: 0 / 104 / 75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32"/>
          <p:cNvSpPr txBox="1"/>
          <p:nvPr>
            <p:ph idx="1" type="body"/>
          </p:nvPr>
        </p:nvSpPr>
        <p:spPr>
          <a:xfrm>
            <a:off x="342900" y="1371600"/>
            <a:ext cx="84582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36600"/>
              </a:buClr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84B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0" name="Google Shape;1090;p132"/>
          <p:cNvSpPr txBox="1"/>
          <p:nvPr/>
        </p:nvSpPr>
        <p:spPr>
          <a:xfrm>
            <a:off x="104361" y="4775386"/>
            <a:ext cx="805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Cross Word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32"/>
          <p:cNvSpPr txBox="1"/>
          <p:nvPr>
            <p:ph idx="2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92" name="Google Shape;1092;p13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3" name="Google Shape;1093;p13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DG Template Branding">
  <p:cSld name="VDG Template Branding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33"/>
          <p:cNvSpPr txBox="1"/>
          <p:nvPr/>
        </p:nvSpPr>
        <p:spPr>
          <a:xfrm>
            <a:off x="430890" y="3439878"/>
            <a:ext cx="2157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33"/>
          <p:cNvSpPr/>
          <p:nvPr/>
        </p:nvSpPr>
        <p:spPr>
          <a:xfrm>
            <a:off x="467946" y="4187198"/>
            <a:ext cx="49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{Arial}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33"/>
          <p:cNvSpPr txBox="1"/>
          <p:nvPr/>
        </p:nvSpPr>
        <p:spPr>
          <a:xfrm>
            <a:off x="438036" y="2330420"/>
            <a:ext cx="35319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Headings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33"/>
          <p:cNvSpPr/>
          <p:nvPr/>
        </p:nvSpPr>
        <p:spPr>
          <a:xfrm>
            <a:off x="475092" y="3072892"/>
            <a:ext cx="803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{Arial Bold}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33"/>
          <p:cNvSpPr txBox="1"/>
          <p:nvPr/>
        </p:nvSpPr>
        <p:spPr>
          <a:xfrm>
            <a:off x="540565" y="1032077"/>
            <a:ext cx="3429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 Fonts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in Presentation Mode, if you see a substantial amount of pink behind “Headings” and “Body”  text below, please ensure you have this template’s fonts correctly installed on your computer.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33"/>
          <p:cNvSpPr txBox="1"/>
          <p:nvPr/>
        </p:nvSpPr>
        <p:spPr>
          <a:xfrm>
            <a:off x="4541066" y="1032077"/>
            <a:ext cx="40461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 Font Style Tips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Quickly switch between built-in template font styles within content placeholders by clicking the “Increase” and “Decrease List Level” buttons.	        </a:t>
            </a: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(Figure A)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the “Clear All Formatting” button      to reset a selection of text to the template text styles. </a:t>
            </a: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(Figure B)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ensure readability of text in the classroom, avoid using font sizes below 20pt.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97539" y="1722305"/>
            <a:ext cx="263347" cy="13716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2" name="Google Shape;1102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6934" y="1971090"/>
            <a:ext cx="137160" cy="13716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3" name="Google Shape;1103;p133"/>
          <p:cNvSpPr txBox="1"/>
          <p:nvPr/>
        </p:nvSpPr>
        <p:spPr>
          <a:xfrm>
            <a:off x="6486788" y="2889441"/>
            <a:ext cx="213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The Quick Brown Fox</a:t>
            </a:r>
            <a:r>
              <a:rPr b="0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Jumps Over the Lazy Dog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33"/>
          <p:cNvSpPr txBox="1"/>
          <p:nvPr/>
        </p:nvSpPr>
        <p:spPr>
          <a:xfrm>
            <a:off x="6486788" y="3532146"/>
            <a:ext cx="213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Quick Brown Fox </a:t>
            </a: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Jumps Over the Lazy Dog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133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6" name="Google Shape;1106;p133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133"/>
          <p:cNvSpPr txBox="1"/>
          <p:nvPr>
            <p:ph idx="1" type="body"/>
          </p:nvPr>
        </p:nvSpPr>
        <p:spPr>
          <a:xfrm>
            <a:off x="4541066" y="2889441"/>
            <a:ext cx="1783200" cy="164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8" name="Google Shape;1108;p133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DG Template Branding 2">
  <p:cSld name="VDG Template Branding 2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34"/>
          <p:cNvSpPr txBox="1"/>
          <p:nvPr/>
        </p:nvSpPr>
        <p:spPr>
          <a:xfrm>
            <a:off x="546857" y="1038368"/>
            <a:ext cx="376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 Colors: Stanford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134"/>
          <p:cNvSpPr txBox="1"/>
          <p:nvPr/>
        </p:nvSpPr>
        <p:spPr>
          <a:xfrm>
            <a:off x="546857" y="2686670"/>
            <a:ext cx="6402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Tips: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pasting content from another PowerPoint file, always select “Use Destination Theme”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Hide a slide from view during the slide show by right-clicking and selecting “Hide Slide”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contrast in mind when selecting colors for display on classroom projectors.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2" name="Google Shape;1112;p134"/>
          <p:cNvGrpSpPr/>
          <p:nvPr/>
        </p:nvGrpSpPr>
        <p:grpSpPr>
          <a:xfrm>
            <a:off x="672982" y="3765636"/>
            <a:ext cx="5072296" cy="553349"/>
            <a:chOff x="838201" y="5619637"/>
            <a:chExt cx="6763061" cy="737798"/>
          </a:xfrm>
        </p:grpSpPr>
        <p:sp>
          <p:nvSpPr>
            <p:cNvPr id="1113" name="Google Shape;1113;p134"/>
            <p:cNvSpPr txBox="1"/>
            <p:nvPr/>
          </p:nvSpPr>
          <p:spPr>
            <a:xfrm>
              <a:off x="838201" y="5619637"/>
              <a:ext cx="731400" cy="731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34"/>
            <p:cNvSpPr txBox="1"/>
            <p:nvPr/>
          </p:nvSpPr>
          <p:spPr>
            <a:xfrm>
              <a:off x="1696212" y="5619637"/>
              <a:ext cx="731400" cy="73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D0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Aa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34"/>
            <p:cNvSpPr txBox="1"/>
            <p:nvPr/>
          </p:nvSpPr>
          <p:spPr>
            <a:xfrm>
              <a:off x="2554223" y="5625987"/>
              <a:ext cx="731400" cy="731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34"/>
            <p:cNvSpPr txBox="1"/>
            <p:nvPr/>
          </p:nvSpPr>
          <p:spPr>
            <a:xfrm>
              <a:off x="3412236" y="5625987"/>
              <a:ext cx="731400" cy="73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34"/>
            <p:cNvSpPr txBox="1"/>
            <p:nvPr/>
          </p:nvSpPr>
          <p:spPr>
            <a:xfrm>
              <a:off x="4270248" y="5625987"/>
              <a:ext cx="731400" cy="7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34"/>
            <p:cNvSpPr txBox="1"/>
            <p:nvPr/>
          </p:nvSpPr>
          <p:spPr>
            <a:xfrm>
              <a:off x="5128260" y="5625987"/>
              <a:ext cx="731400" cy="73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34"/>
            <p:cNvSpPr txBox="1"/>
            <p:nvPr/>
          </p:nvSpPr>
          <p:spPr>
            <a:xfrm>
              <a:off x="5986272" y="5625987"/>
              <a:ext cx="731400" cy="7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34"/>
            <p:cNvSpPr txBox="1"/>
            <p:nvPr/>
          </p:nvSpPr>
          <p:spPr>
            <a:xfrm>
              <a:off x="6844284" y="5625987"/>
              <a:ext cx="731400" cy="731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34"/>
            <p:cNvSpPr/>
            <p:nvPr/>
          </p:nvSpPr>
          <p:spPr>
            <a:xfrm>
              <a:off x="847062" y="6010035"/>
              <a:ext cx="6754200" cy="347400"/>
            </a:xfrm>
            <a:prstGeom prst="rect">
              <a:avLst/>
            </a:prstGeom>
            <a:solidFill>
              <a:schemeClr val="lt1">
                <a:alpha val="6431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2" name="Google Shape;1122;p134"/>
          <p:cNvSpPr/>
          <p:nvPr/>
        </p:nvSpPr>
        <p:spPr>
          <a:xfrm>
            <a:off x="3120893" y="1559278"/>
            <a:ext cx="5484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34"/>
          <p:cNvSpPr/>
          <p:nvPr/>
        </p:nvSpPr>
        <p:spPr>
          <a:xfrm>
            <a:off x="3395213" y="2139255"/>
            <a:ext cx="137400" cy="1374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34"/>
          <p:cNvSpPr/>
          <p:nvPr/>
        </p:nvSpPr>
        <p:spPr>
          <a:xfrm>
            <a:off x="3532373" y="2139255"/>
            <a:ext cx="137400" cy="1374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34"/>
          <p:cNvSpPr/>
          <p:nvPr/>
        </p:nvSpPr>
        <p:spPr>
          <a:xfrm>
            <a:off x="3120893" y="2139255"/>
            <a:ext cx="137400" cy="137400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134"/>
          <p:cNvSpPr/>
          <p:nvPr/>
        </p:nvSpPr>
        <p:spPr>
          <a:xfrm>
            <a:off x="3258053" y="2139255"/>
            <a:ext cx="137400" cy="1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34"/>
          <p:cNvSpPr/>
          <p:nvPr/>
        </p:nvSpPr>
        <p:spPr>
          <a:xfrm>
            <a:off x="3764402" y="1559278"/>
            <a:ext cx="548400" cy="5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34"/>
          <p:cNvSpPr/>
          <p:nvPr/>
        </p:nvSpPr>
        <p:spPr>
          <a:xfrm>
            <a:off x="4038722" y="2139255"/>
            <a:ext cx="137400" cy="1374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34"/>
          <p:cNvSpPr/>
          <p:nvPr/>
        </p:nvSpPr>
        <p:spPr>
          <a:xfrm>
            <a:off x="4175882" y="2139255"/>
            <a:ext cx="137400" cy="137400"/>
          </a:xfrm>
          <a:prstGeom prst="rect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34"/>
          <p:cNvSpPr/>
          <p:nvPr/>
        </p:nvSpPr>
        <p:spPr>
          <a:xfrm>
            <a:off x="3764402" y="2139255"/>
            <a:ext cx="137400" cy="1374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34"/>
          <p:cNvSpPr/>
          <p:nvPr/>
        </p:nvSpPr>
        <p:spPr>
          <a:xfrm>
            <a:off x="3901562" y="2139255"/>
            <a:ext cx="137400" cy="13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34"/>
          <p:cNvSpPr/>
          <p:nvPr/>
        </p:nvSpPr>
        <p:spPr>
          <a:xfrm>
            <a:off x="4407911" y="1559278"/>
            <a:ext cx="5484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34"/>
          <p:cNvSpPr/>
          <p:nvPr/>
        </p:nvSpPr>
        <p:spPr>
          <a:xfrm>
            <a:off x="4682231" y="2139255"/>
            <a:ext cx="137400" cy="137400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34"/>
          <p:cNvSpPr/>
          <p:nvPr/>
        </p:nvSpPr>
        <p:spPr>
          <a:xfrm>
            <a:off x="4819391" y="2139255"/>
            <a:ext cx="137400" cy="13740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34"/>
          <p:cNvSpPr/>
          <p:nvPr/>
        </p:nvSpPr>
        <p:spPr>
          <a:xfrm>
            <a:off x="4407911" y="2139255"/>
            <a:ext cx="137400" cy="13740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134"/>
          <p:cNvSpPr/>
          <p:nvPr/>
        </p:nvSpPr>
        <p:spPr>
          <a:xfrm>
            <a:off x="4545071" y="2139255"/>
            <a:ext cx="137400" cy="13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34"/>
          <p:cNvSpPr/>
          <p:nvPr/>
        </p:nvSpPr>
        <p:spPr>
          <a:xfrm>
            <a:off x="5051420" y="1559278"/>
            <a:ext cx="548400" cy="54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34"/>
          <p:cNvSpPr/>
          <p:nvPr/>
        </p:nvSpPr>
        <p:spPr>
          <a:xfrm>
            <a:off x="5325740" y="2139255"/>
            <a:ext cx="137400" cy="1374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34"/>
          <p:cNvSpPr/>
          <p:nvPr/>
        </p:nvSpPr>
        <p:spPr>
          <a:xfrm>
            <a:off x="5462900" y="2139255"/>
            <a:ext cx="137400" cy="1374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34"/>
          <p:cNvSpPr/>
          <p:nvPr/>
        </p:nvSpPr>
        <p:spPr>
          <a:xfrm>
            <a:off x="5051420" y="2139255"/>
            <a:ext cx="137400" cy="137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34"/>
          <p:cNvSpPr/>
          <p:nvPr/>
        </p:nvSpPr>
        <p:spPr>
          <a:xfrm>
            <a:off x="5188580" y="2139255"/>
            <a:ext cx="137400" cy="13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34"/>
          <p:cNvSpPr/>
          <p:nvPr/>
        </p:nvSpPr>
        <p:spPr>
          <a:xfrm>
            <a:off x="5694929" y="1559278"/>
            <a:ext cx="548400" cy="54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34"/>
          <p:cNvSpPr/>
          <p:nvPr/>
        </p:nvSpPr>
        <p:spPr>
          <a:xfrm>
            <a:off x="5969249" y="2139255"/>
            <a:ext cx="137400" cy="1374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34"/>
          <p:cNvSpPr/>
          <p:nvPr/>
        </p:nvSpPr>
        <p:spPr>
          <a:xfrm>
            <a:off x="6106409" y="2139255"/>
            <a:ext cx="137400" cy="1374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34"/>
          <p:cNvSpPr/>
          <p:nvPr/>
        </p:nvSpPr>
        <p:spPr>
          <a:xfrm>
            <a:off x="5694929" y="2139255"/>
            <a:ext cx="137400" cy="1374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34"/>
          <p:cNvSpPr/>
          <p:nvPr/>
        </p:nvSpPr>
        <p:spPr>
          <a:xfrm>
            <a:off x="5832089" y="2139255"/>
            <a:ext cx="137400" cy="13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34"/>
          <p:cNvSpPr/>
          <p:nvPr/>
        </p:nvSpPr>
        <p:spPr>
          <a:xfrm>
            <a:off x="6338438" y="1559278"/>
            <a:ext cx="548400" cy="5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34"/>
          <p:cNvSpPr/>
          <p:nvPr/>
        </p:nvSpPr>
        <p:spPr>
          <a:xfrm>
            <a:off x="6612758" y="2139255"/>
            <a:ext cx="137400" cy="1374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34"/>
          <p:cNvSpPr/>
          <p:nvPr/>
        </p:nvSpPr>
        <p:spPr>
          <a:xfrm>
            <a:off x="6749918" y="2139255"/>
            <a:ext cx="137400" cy="1374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34"/>
          <p:cNvSpPr/>
          <p:nvPr/>
        </p:nvSpPr>
        <p:spPr>
          <a:xfrm>
            <a:off x="6338438" y="2139255"/>
            <a:ext cx="137400" cy="1374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34"/>
          <p:cNvSpPr/>
          <p:nvPr/>
        </p:nvSpPr>
        <p:spPr>
          <a:xfrm>
            <a:off x="6475597" y="2139255"/>
            <a:ext cx="137400" cy="13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34"/>
          <p:cNvSpPr/>
          <p:nvPr/>
        </p:nvSpPr>
        <p:spPr>
          <a:xfrm>
            <a:off x="546856" y="1559278"/>
            <a:ext cx="548400" cy="54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34"/>
          <p:cNvSpPr/>
          <p:nvPr/>
        </p:nvSpPr>
        <p:spPr>
          <a:xfrm>
            <a:off x="821176" y="2139255"/>
            <a:ext cx="137400" cy="137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34"/>
          <p:cNvSpPr/>
          <p:nvPr/>
        </p:nvSpPr>
        <p:spPr>
          <a:xfrm>
            <a:off x="958337" y="2139255"/>
            <a:ext cx="137400" cy="137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34"/>
          <p:cNvSpPr/>
          <p:nvPr/>
        </p:nvSpPr>
        <p:spPr>
          <a:xfrm>
            <a:off x="546857" y="2139255"/>
            <a:ext cx="137400" cy="137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34"/>
          <p:cNvSpPr/>
          <p:nvPr/>
        </p:nvSpPr>
        <p:spPr>
          <a:xfrm>
            <a:off x="684016" y="2139255"/>
            <a:ext cx="137400" cy="1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34"/>
          <p:cNvSpPr/>
          <p:nvPr/>
        </p:nvSpPr>
        <p:spPr>
          <a:xfrm>
            <a:off x="1190366" y="1559278"/>
            <a:ext cx="548400" cy="54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34"/>
          <p:cNvSpPr/>
          <p:nvPr/>
        </p:nvSpPr>
        <p:spPr>
          <a:xfrm>
            <a:off x="1464686" y="2139255"/>
            <a:ext cx="137400" cy="137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34"/>
          <p:cNvSpPr/>
          <p:nvPr/>
        </p:nvSpPr>
        <p:spPr>
          <a:xfrm>
            <a:off x="1601846" y="2139255"/>
            <a:ext cx="137400" cy="1374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34"/>
          <p:cNvSpPr/>
          <p:nvPr/>
        </p:nvSpPr>
        <p:spPr>
          <a:xfrm>
            <a:off x="1190366" y="2139255"/>
            <a:ext cx="137400" cy="1374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34"/>
          <p:cNvSpPr/>
          <p:nvPr/>
        </p:nvSpPr>
        <p:spPr>
          <a:xfrm>
            <a:off x="1327526" y="2139255"/>
            <a:ext cx="137400" cy="13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34"/>
          <p:cNvSpPr/>
          <p:nvPr/>
        </p:nvSpPr>
        <p:spPr>
          <a:xfrm>
            <a:off x="1833875" y="1559278"/>
            <a:ext cx="548400" cy="54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34"/>
          <p:cNvSpPr/>
          <p:nvPr/>
        </p:nvSpPr>
        <p:spPr>
          <a:xfrm>
            <a:off x="2108195" y="2139255"/>
            <a:ext cx="137400" cy="1374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134"/>
          <p:cNvSpPr/>
          <p:nvPr/>
        </p:nvSpPr>
        <p:spPr>
          <a:xfrm>
            <a:off x="2245355" y="2139255"/>
            <a:ext cx="137400" cy="1374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34"/>
          <p:cNvSpPr/>
          <p:nvPr/>
        </p:nvSpPr>
        <p:spPr>
          <a:xfrm>
            <a:off x="1833875" y="2139255"/>
            <a:ext cx="137400" cy="137400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34"/>
          <p:cNvSpPr/>
          <p:nvPr/>
        </p:nvSpPr>
        <p:spPr>
          <a:xfrm>
            <a:off x="1971035" y="2139255"/>
            <a:ext cx="137400" cy="13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134"/>
          <p:cNvSpPr/>
          <p:nvPr/>
        </p:nvSpPr>
        <p:spPr>
          <a:xfrm>
            <a:off x="2477384" y="1559278"/>
            <a:ext cx="548400" cy="54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34"/>
          <p:cNvSpPr/>
          <p:nvPr/>
        </p:nvSpPr>
        <p:spPr>
          <a:xfrm>
            <a:off x="2751704" y="2139255"/>
            <a:ext cx="137400" cy="137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34"/>
          <p:cNvSpPr/>
          <p:nvPr/>
        </p:nvSpPr>
        <p:spPr>
          <a:xfrm>
            <a:off x="2888864" y="2139255"/>
            <a:ext cx="137400" cy="1374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34"/>
          <p:cNvSpPr/>
          <p:nvPr/>
        </p:nvSpPr>
        <p:spPr>
          <a:xfrm>
            <a:off x="2477384" y="2139255"/>
            <a:ext cx="137400" cy="137400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34"/>
          <p:cNvSpPr/>
          <p:nvPr/>
        </p:nvSpPr>
        <p:spPr>
          <a:xfrm>
            <a:off x="2614544" y="2139255"/>
            <a:ext cx="137400" cy="13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34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3" name="Google Shape;1173;p134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4" name="Google Shape;1174;p134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36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1" name="Google Shape;1181;p136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82" name="Google Shape;1182;p136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3" name="Google Shape;1183;p136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6" name="Google Shape;1186;p1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7" name="Google Shape;1187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0" name="Google Shape;1190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3" name="Google Shape;1193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4" name="Google Shape;1194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7" name="Google Shape;1197;p1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8" name="Google Shape;1198;p1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9" name="Google Shape;1199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2" name="Google Shape;1202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5" name="Google Shape;1205;p1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6" name="Google Shape;1206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v4" showMasterSp="0">
  <p:cSld name="1_Title Slide v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792956" y="3092246"/>
            <a:ext cx="7551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800100" y="3648075"/>
            <a:ext cx="7551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4495800" y="0"/>
            <a:ext cx="4648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09" name="Google Shape;1209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3" name="Google Shape;1213;p1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4" name="Google Shape;1214;p1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18" name="Google Shape;1218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1" name="Google Shape;1221;p1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2" name="Google Shape;1222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v4" showMasterSp="0">
  <p:cSld name="1_Title Slide v4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48"/>
          <p:cNvSpPr txBox="1"/>
          <p:nvPr>
            <p:ph type="title"/>
          </p:nvPr>
        </p:nvSpPr>
        <p:spPr>
          <a:xfrm>
            <a:off x="792956" y="3092246"/>
            <a:ext cx="7551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7" name="Google Shape;1227;p148"/>
          <p:cNvSpPr txBox="1"/>
          <p:nvPr>
            <p:ph idx="1" type="body"/>
          </p:nvPr>
        </p:nvSpPr>
        <p:spPr>
          <a:xfrm>
            <a:off x="800100" y="3648075"/>
            <a:ext cx="7551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28" name="Google Shape;1228;p148"/>
          <p:cNvSpPr/>
          <p:nvPr>
            <p:ph idx="2" type="pic"/>
          </p:nvPr>
        </p:nvSpPr>
        <p:spPr>
          <a:xfrm>
            <a:off x="4495800" y="0"/>
            <a:ext cx="4648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342900" y="1028700"/>
            <a:ext cx="40863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714875" y="1028700"/>
            <a:ext cx="40863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2">
  <p:cSld name="Title Slide v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>
            <p:ph idx="2" type="pic"/>
          </p:nvPr>
        </p:nvSpPr>
        <p:spPr>
          <a:xfrm>
            <a:off x="342900" y="342900"/>
            <a:ext cx="8458200" cy="22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342900" y="2743200"/>
            <a:ext cx="8452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48854" y="3286125"/>
            <a:ext cx="8446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3" type="body"/>
          </p:nvPr>
        </p:nvSpPr>
        <p:spPr>
          <a:xfrm>
            <a:off x="342900" y="3840480"/>
            <a:ext cx="6858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9"/>
          <p:cNvSpPr/>
          <p:nvPr/>
        </p:nvSpPr>
        <p:spPr>
          <a:xfrm>
            <a:off x="-441813" y="2700219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85" name="Google Shape;8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4951" y="4279558"/>
            <a:ext cx="690198" cy="68551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-1" y="4615961"/>
            <a:ext cx="2934600" cy="52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1728">
          <p15:clr>
            <a:srgbClr val="FBAE40"/>
          </p15:clr>
        </p15:guide>
        <p15:guide id="2" orient="horz" pos="207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2x3 (## | Text) | Pic">
  <p:cSld name="Title / 2x3 (## | Text) | Pic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0"/>
          <p:cNvSpPr/>
          <p:nvPr>
            <p:ph idx="1" type="body"/>
          </p:nvPr>
        </p:nvSpPr>
        <p:spPr>
          <a:xfrm>
            <a:off x="342900" y="1228725"/>
            <a:ext cx="650100" cy="650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098947" y="1228725"/>
            <a:ext cx="152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20"/>
          <p:cNvSpPr/>
          <p:nvPr>
            <p:ph idx="3" type="body"/>
          </p:nvPr>
        </p:nvSpPr>
        <p:spPr>
          <a:xfrm>
            <a:off x="342900" y="2461460"/>
            <a:ext cx="650100" cy="650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1098947" y="2461460"/>
            <a:ext cx="152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0"/>
          <p:cNvSpPr/>
          <p:nvPr>
            <p:ph idx="5" type="body"/>
          </p:nvPr>
        </p:nvSpPr>
        <p:spPr>
          <a:xfrm>
            <a:off x="332699" y="3694196"/>
            <a:ext cx="650100" cy="650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6" type="body"/>
          </p:nvPr>
        </p:nvSpPr>
        <p:spPr>
          <a:xfrm>
            <a:off x="1088746" y="3694196"/>
            <a:ext cx="152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0"/>
          <p:cNvSpPr/>
          <p:nvPr>
            <p:ph idx="7" type="body"/>
          </p:nvPr>
        </p:nvSpPr>
        <p:spPr>
          <a:xfrm>
            <a:off x="2971800" y="1228725"/>
            <a:ext cx="650100" cy="650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8" type="body"/>
          </p:nvPr>
        </p:nvSpPr>
        <p:spPr>
          <a:xfrm>
            <a:off x="3727847" y="1228725"/>
            <a:ext cx="152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20"/>
          <p:cNvSpPr/>
          <p:nvPr>
            <p:ph idx="9" type="body"/>
          </p:nvPr>
        </p:nvSpPr>
        <p:spPr>
          <a:xfrm>
            <a:off x="2971800" y="2461460"/>
            <a:ext cx="650100" cy="650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3" type="body"/>
          </p:nvPr>
        </p:nvSpPr>
        <p:spPr>
          <a:xfrm>
            <a:off x="3727847" y="2461460"/>
            <a:ext cx="152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0"/>
          <p:cNvSpPr/>
          <p:nvPr>
            <p:ph idx="14" type="body"/>
          </p:nvPr>
        </p:nvSpPr>
        <p:spPr>
          <a:xfrm>
            <a:off x="2961599" y="3694196"/>
            <a:ext cx="650100" cy="650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5" type="body"/>
          </p:nvPr>
        </p:nvSpPr>
        <p:spPr>
          <a:xfrm>
            <a:off x="3717646" y="3694196"/>
            <a:ext cx="152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1" type="ftr"/>
          </p:nvPr>
        </p:nvSpPr>
        <p:spPr>
          <a:xfrm>
            <a:off x="1828800" y="4819649"/>
            <a:ext cx="6629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58200" y="4819649"/>
            <a:ext cx="342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0"/>
          <p:cNvSpPr/>
          <p:nvPr>
            <p:ph idx="16" type="pic"/>
          </p:nvPr>
        </p:nvSpPr>
        <p:spPr>
          <a:xfrm>
            <a:off x="5840017" y="800530"/>
            <a:ext cx="2724000" cy="4019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Content">
  <p:cSld name="Title / Sub /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42900" y="1371600"/>
            <a:ext cx="84582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subTitle"/>
          </p:nvPr>
        </p:nvSpPr>
        <p:spPr>
          <a:xfrm>
            <a:off x="342900" y="800100"/>
            <a:ext cx="8458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/ Sub / Content">
  <p:cSld name="2_Title / Sub /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342900" y="800100"/>
            <a:ext cx="8458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2"/>
          <p:cNvSpPr/>
          <p:nvPr>
            <p:ph idx="2" type="pic"/>
          </p:nvPr>
        </p:nvSpPr>
        <p:spPr>
          <a:xfrm>
            <a:off x="6125764" y="2311470"/>
            <a:ext cx="2883300" cy="23850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2"/>
          <p:cNvSpPr/>
          <p:nvPr>
            <p:ph idx="3" type="pic"/>
          </p:nvPr>
        </p:nvSpPr>
        <p:spPr>
          <a:xfrm>
            <a:off x="4572000" y="1234393"/>
            <a:ext cx="2401200" cy="20076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2"/>
          <p:cNvSpPr/>
          <p:nvPr>
            <p:ph idx="4" type="pic"/>
          </p:nvPr>
        </p:nvSpPr>
        <p:spPr>
          <a:xfrm>
            <a:off x="7122082" y="784701"/>
            <a:ext cx="1427400" cy="153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/ Sub / Content">
  <p:cSld name="3_Title / Sub /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342900" y="800100"/>
            <a:ext cx="8458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3"/>
          <p:cNvSpPr/>
          <p:nvPr>
            <p:ph idx="2" type="pic"/>
          </p:nvPr>
        </p:nvSpPr>
        <p:spPr>
          <a:xfrm>
            <a:off x="6365082" y="2496466"/>
            <a:ext cx="2612100" cy="23043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3"/>
          <p:cNvSpPr/>
          <p:nvPr>
            <p:ph idx="3" type="pic"/>
          </p:nvPr>
        </p:nvSpPr>
        <p:spPr>
          <a:xfrm>
            <a:off x="315089" y="1957295"/>
            <a:ext cx="2777400" cy="23043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3"/>
          <p:cNvSpPr/>
          <p:nvPr>
            <p:ph idx="4" type="pic"/>
          </p:nvPr>
        </p:nvSpPr>
        <p:spPr>
          <a:xfrm>
            <a:off x="7440186" y="1171375"/>
            <a:ext cx="1427400" cy="153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/ Sub / Content">
  <p:cSld name="1_Title / Sub /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342900" y="800100"/>
            <a:ext cx="8458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9" name="Google Shape;129;p24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4"/>
          <p:cNvSpPr/>
          <p:nvPr>
            <p:ph idx="2" type="pic"/>
          </p:nvPr>
        </p:nvSpPr>
        <p:spPr>
          <a:xfrm>
            <a:off x="5100638" y="1893351"/>
            <a:ext cx="3700500" cy="18141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132" name="Google Shape;132;p24"/>
          <p:cNvSpPr/>
          <p:nvPr>
            <p:ph idx="3" type="pic"/>
          </p:nvPr>
        </p:nvSpPr>
        <p:spPr>
          <a:xfrm>
            <a:off x="1366632" y="1257301"/>
            <a:ext cx="4391100" cy="29844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133" name="Google Shape;133;p24"/>
          <p:cNvSpPr/>
          <p:nvPr>
            <p:ph idx="4" type="pic"/>
          </p:nvPr>
        </p:nvSpPr>
        <p:spPr>
          <a:xfrm>
            <a:off x="342901" y="1257300"/>
            <a:ext cx="2196600" cy="9672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134" name="Google Shape;134;p24"/>
          <p:cNvSpPr/>
          <p:nvPr>
            <p:ph idx="5" type="pic"/>
          </p:nvPr>
        </p:nvSpPr>
        <p:spPr>
          <a:xfrm>
            <a:off x="342901" y="1257301"/>
            <a:ext cx="7072200" cy="291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5"/>
          <p:cNvSpPr/>
          <p:nvPr>
            <p:ph idx="2" type="pic"/>
          </p:nvPr>
        </p:nvSpPr>
        <p:spPr>
          <a:xfrm>
            <a:off x="342900" y="1022105"/>
            <a:ext cx="1013400" cy="99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3" showMasterSp="0">
  <p:cSld name="Title Slide v3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>
            <p:ph idx="2" type="pic"/>
          </p:nvPr>
        </p:nvSpPr>
        <p:spPr>
          <a:xfrm>
            <a:off x="-8333" y="-4762"/>
            <a:ext cx="5877000" cy="516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28"/>
          <p:cNvSpPr txBox="1"/>
          <p:nvPr>
            <p:ph type="title"/>
          </p:nvPr>
        </p:nvSpPr>
        <p:spPr>
          <a:xfrm>
            <a:off x="4314825" y="2031086"/>
            <a:ext cx="4486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sz="33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4314825" y="3200399"/>
            <a:ext cx="44862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i="1" sz="1700"/>
            </a:lvl2pPr>
            <a:lvl3pPr indent="-228600" lvl="2" marL="1371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i="0" sz="18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4" showMasterSp="0">
  <p:cSld name="Title Slide v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/>
          <p:nvPr>
            <p:ph idx="2" type="pic"/>
          </p:nvPr>
        </p:nvSpPr>
        <p:spPr>
          <a:xfrm>
            <a:off x="-14637" y="0"/>
            <a:ext cx="9158700" cy="2898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5" name="Google Shape;155;p29"/>
          <p:cNvSpPr txBox="1"/>
          <p:nvPr>
            <p:ph type="title"/>
          </p:nvPr>
        </p:nvSpPr>
        <p:spPr>
          <a:xfrm>
            <a:off x="792956" y="3092246"/>
            <a:ext cx="7551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800100" y="3648075"/>
            <a:ext cx="7551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ctrTitle"/>
          </p:nvPr>
        </p:nvSpPr>
        <p:spPr>
          <a:xfrm>
            <a:off x="685800" y="2017082"/>
            <a:ext cx="7772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sz="36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" type="subTitle"/>
          </p:nvPr>
        </p:nvSpPr>
        <p:spPr>
          <a:xfrm>
            <a:off x="685800" y="2701529"/>
            <a:ext cx="7772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0" name="Google Shape;160;p30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collage">
  <p:cSld name="Photo colla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/>
          <p:nvPr>
            <p:ph idx="2" type="pic"/>
          </p:nvPr>
        </p:nvSpPr>
        <p:spPr>
          <a:xfrm>
            <a:off x="342900" y="1236201"/>
            <a:ext cx="3174300" cy="153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4" name="Google Shape;164;p31"/>
          <p:cNvSpPr/>
          <p:nvPr>
            <p:ph idx="3" type="pic"/>
          </p:nvPr>
        </p:nvSpPr>
        <p:spPr>
          <a:xfrm>
            <a:off x="3594464" y="1236205"/>
            <a:ext cx="2322900" cy="72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5" name="Google Shape;165;p31"/>
          <p:cNvSpPr/>
          <p:nvPr>
            <p:ph idx="4" type="pic"/>
          </p:nvPr>
        </p:nvSpPr>
        <p:spPr>
          <a:xfrm>
            <a:off x="5994762" y="1236200"/>
            <a:ext cx="2806500" cy="153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6" name="Google Shape;166;p31"/>
          <p:cNvSpPr/>
          <p:nvPr>
            <p:ph idx="5" type="pic"/>
          </p:nvPr>
        </p:nvSpPr>
        <p:spPr>
          <a:xfrm>
            <a:off x="342900" y="2839664"/>
            <a:ext cx="1881000" cy="65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7" name="Google Shape;167;p31"/>
          <p:cNvSpPr/>
          <p:nvPr>
            <p:ph idx="6" type="pic"/>
          </p:nvPr>
        </p:nvSpPr>
        <p:spPr>
          <a:xfrm>
            <a:off x="6901107" y="2838576"/>
            <a:ext cx="1899900" cy="184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8" name="Google Shape;168;p31"/>
          <p:cNvSpPr/>
          <p:nvPr>
            <p:ph idx="7" type="pic"/>
          </p:nvPr>
        </p:nvSpPr>
        <p:spPr>
          <a:xfrm>
            <a:off x="2289486" y="2839663"/>
            <a:ext cx="2240400" cy="184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9" name="Google Shape;169;p31"/>
          <p:cNvSpPr/>
          <p:nvPr>
            <p:ph idx="8" type="pic"/>
          </p:nvPr>
        </p:nvSpPr>
        <p:spPr>
          <a:xfrm>
            <a:off x="4595297" y="2838576"/>
            <a:ext cx="2240400" cy="184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0" name="Google Shape;170;p31"/>
          <p:cNvSpPr/>
          <p:nvPr>
            <p:ph idx="9" type="pic"/>
          </p:nvPr>
        </p:nvSpPr>
        <p:spPr>
          <a:xfrm>
            <a:off x="342899" y="3564653"/>
            <a:ext cx="1881000" cy="112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1" name="Google Shape;171;p31"/>
          <p:cNvSpPr/>
          <p:nvPr>
            <p:ph idx="13" type="pic"/>
          </p:nvPr>
        </p:nvSpPr>
        <p:spPr>
          <a:xfrm>
            <a:off x="3594464" y="2029054"/>
            <a:ext cx="2322900" cy="74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3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1"/>
          <p:cNvSpPr txBox="1"/>
          <p:nvPr>
            <p:ph idx="11" type="ftr"/>
          </p:nvPr>
        </p:nvSpPr>
        <p:spPr>
          <a:xfrm>
            <a:off x="1828800" y="4819649"/>
            <a:ext cx="6629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1"/>
          <p:cNvSpPr txBox="1"/>
          <p:nvPr>
            <p:ph idx="12" type="sldNum"/>
          </p:nvPr>
        </p:nvSpPr>
        <p:spPr>
          <a:xfrm>
            <a:off x="8458200" y="4819649"/>
            <a:ext cx="342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Pano / 5x1 Icon / Text">
  <p:cSld name="Title / Pano / 5x1 Icon / 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/>
          <p:nvPr>
            <p:ph idx="2" type="dgm"/>
          </p:nvPr>
        </p:nvSpPr>
        <p:spPr>
          <a:xfrm rot="10800000">
            <a:off x="960206" y="3194118"/>
            <a:ext cx="270900" cy="137100"/>
          </a:xfrm>
          <a:prstGeom prst="triangle">
            <a:avLst>
              <a:gd fmla="val 50000" name="adj"/>
            </a:avLst>
          </a:prstGeom>
          <a:solidFill>
            <a:srgbClr val="460B0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32"/>
          <p:cNvSpPr/>
          <p:nvPr>
            <p:ph idx="3" type="dgm"/>
          </p:nvPr>
        </p:nvSpPr>
        <p:spPr>
          <a:xfrm>
            <a:off x="602456" y="2278856"/>
            <a:ext cx="990000" cy="915600"/>
          </a:xfrm>
          <a:prstGeom prst="rect">
            <a:avLst/>
          </a:prstGeom>
          <a:solidFill>
            <a:srgbClr val="460B0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32"/>
          <p:cNvSpPr/>
          <p:nvPr>
            <p:ph idx="4" type="pic"/>
          </p:nvPr>
        </p:nvSpPr>
        <p:spPr>
          <a:xfrm>
            <a:off x="601948" y="2278489"/>
            <a:ext cx="990600" cy="8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9" name="Google Shape;179;p32"/>
          <p:cNvSpPr/>
          <p:nvPr>
            <p:ph idx="5" type="dgm"/>
          </p:nvPr>
        </p:nvSpPr>
        <p:spPr>
          <a:xfrm rot="10800000">
            <a:off x="963506" y="3130829"/>
            <a:ext cx="267600" cy="137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32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2"/>
          <p:cNvSpPr/>
          <p:nvPr>
            <p:ph idx="6" type="pic"/>
          </p:nvPr>
        </p:nvSpPr>
        <p:spPr>
          <a:xfrm>
            <a:off x="342900" y="1028700"/>
            <a:ext cx="8458200" cy="126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42901" y="3606756"/>
            <a:ext cx="15090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857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32"/>
          <p:cNvSpPr txBox="1"/>
          <p:nvPr>
            <p:ph idx="7" type="body"/>
          </p:nvPr>
        </p:nvSpPr>
        <p:spPr>
          <a:xfrm>
            <a:off x="2078229" y="3606756"/>
            <a:ext cx="15090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857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8" type="body"/>
          </p:nvPr>
        </p:nvSpPr>
        <p:spPr>
          <a:xfrm>
            <a:off x="3813557" y="3606756"/>
            <a:ext cx="15090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857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9" type="body"/>
          </p:nvPr>
        </p:nvSpPr>
        <p:spPr>
          <a:xfrm>
            <a:off x="5548886" y="3606756"/>
            <a:ext cx="15090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857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3" type="body"/>
          </p:nvPr>
        </p:nvSpPr>
        <p:spPr>
          <a:xfrm>
            <a:off x="7284214" y="3606756"/>
            <a:ext cx="15090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857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7" name="Google Shape;187;p32"/>
          <p:cNvSpPr/>
          <p:nvPr>
            <p:ph idx="14" type="dgm"/>
          </p:nvPr>
        </p:nvSpPr>
        <p:spPr>
          <a:xfrm rot="10800000">
            <a:off x="2691155" y="3205201"/>
            <a:ext cx="270900" cy="137100"/>
          </a:xfrm>
          <a:prstGeom prst="triangle">
            <a:avLst>
              <a:gd fmla="val 50000" name="adj"/>
            </a:avLst>
          </a:prstGeom>
          <a:solidFill>
            <a:srgbClr val="52525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32"/>
          <p:cNvSpPr/>
          <p:nvPr>
            <p:ph idx="15" type="dgm"/>
          </p:nvPr>
        </p:nvSpPr>
        <p:spPr>
          <a:xfrm>
            <a:off x="2333405" y="2289939"/>
            <a:ext cx="990000" cy="91560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2"/>
          <p:cNvSpPr/>
          <p:nvPr>
            <p:ph idx="16" type="pic"/>
          </p:nvPr>
        </p:nvSpPr>
        <p:spPr>
          <a:xfrm>
            <a:off x="2332897" y="2289572"/>
            <a:ext cx="990600" cy="854700"/>
          </a:xfrm>
          <a:prstGeom prst="rect">
            <a:avLst/>
          </a:prstGeom>
          <a:solidFill>
            <a:srgbClr val="8D8579"/>
          </a:solidFill>
          <a:ln>
            <a:noFill/>
          </a:ln>
        </p:spPr>
      </p:sp>
      <p:sp>
        <p:nvSpPr>
          <p:cNvPr id="190" name="Google Shape;190;p32"/>
          <p:cNvSpPr/>
          <p:nvPr>
            <p:ph idx="17" type="dgm"/>
          </p:nvPr>
        </p:nvSpPr>
        <p:spPr>
          <a:xfrm rot="10800000">
            <a:off x="2694455" y="3141911"/>
            <a:ext cx="267600" cy="137100"/>
          </a:xfrm>
          <a:prstGeom prst="triangle">
            <a:avLst>
              <a:gd fmla="val 50000" name="adj"/>
            </a:avLst>
          </a:prstGeom>
          <a:solidFill>
            <a:srgbClr val="8D857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2"/>
          <p:cNvSpPr/>
          <p:nvPr>
            <p:ph idx="18" type="dgm"/>
          </p:nvPr>
        </p:nvSpPr>
        <p:spPr>
          <a:xfrm rot="10800000">
            <a:off x="4435242" y="3205201"/>
            <a:ext cx="270900" cy="137100"/>
          </a:xfrm>
          <a:prstGeom prst="triangle">
            <a:avLst>
              <a:gd fmla="val 50000" name="adj"/>
            </a:avLst>
          </a:prstGeom>
          <a:solidFill>
            <a:srgbClr val="003C4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2"/>
          <p:cNvSpPr/>
          <p:nvPr>
            <p:ph idx="19" type="dgm"/>
          </p:nvPr>
        </p:nvSpPr>
        <p:spPr>
          <a:xfrm>
            <a:off x="4077492" y="2289939"/>
            <a:ext cx="990000" cy="915600"/>
          </a:xfrm>
          <a:prstGeom prst="rect">
            <a:avLst/>
          </a:prstGeom>
          <a:solidFill>
            <a:srgbClr val="003C4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2"/>
          <p:cNvSpPr/>
          <p:nvPr>
            <p:ph idx="20" type="pic"/>
          </p:nvPr>
        </p:nvSpPr>
        <p:spPr>
          <a:xfrm>
            <a:off x="4076984" y="2289572"/>
            <a:ext cx="990600" cy="85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94" name="Google Shape;194;p32"/>
          <p:cNvSpPr/>
          <p:nvPr>
            <p:ph idx="21" type="dgm"/>
          </p:nvPr>
        </p:nvSpPr>
        <p:spPr>
          <a:xfrm rot="10800000">
            <a:off x="4438542" y="3141911"/>
            <a:ext cx="267600" cy="1371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2"/>
          <p:cNvSpPr/>
          <p:nvPr>
            <p:ph idx="22" type="dgm"/>
          </p:nvPr>
        </p:nvSpPr>
        <p:spPr>
          <a:xfrm rot="10800000">
            <a:off x="6181913" y="3205201"/>
            <a:ext cx="270900" cy="137100"/>
          </a:xfrm>
          <a:prstGeom prst="triangle">
            <a:avLst>
              <a:gd fmla="val 50000" name="adj"/>
            </a:avLst>
          </a:prstGeom>
          <a:solidFill>
            <a:srgbClr val="1E4E7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2"/>
          <p:cNvSpPr/>
          <p:nvPr>
            <p:ph idx="23" type="dgm"/>
          </p:nvPr>
        </p:nvSpPr>
        <p:spPr>
          <a:xfrm>
            <a:off x="5824163" y="2289939"/>
            <a:ext cx="990000" cy="9156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2"/>
          <p:cNvSpPr/>
          <p:nvPr>
            <p:ph idx="24" type="pic"/>
          </p:nvPr>
        </p:nvSpPr>
        <p:spPr>
          <a:xfrm>
            <a:off x="5823654" y="2289572"/>
            <a:ext cx="990600" cy="85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98" name="Google Shape;198;p32"/>
          <p:cNvSpPr/>
          <p:nvPr>
            <p:ph idx="25" type="dgm"/>
          </p:nvPr>
        </p:nvSpPr>
        <p:spPr>
          <a:xfrm rot="10800000">
            <a:off x="6185213" y="3141911"/>
            <a:ext cx="267600" cy="1371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2"/>
          <p:cNvSpPr/>
          <p:nvPr>
            <p:ph idx="26" type="dgm"/>
          </p:nvPr>
        </p:nvSpPr>
        <p:spPr>
          <a:xfrm rot="10800000">
            <a:off x="7909202" y="3205201"/>
            <a:ext cx="270900" cy="137100"/>
          </a:xfrm>
          <a:prstGeom prst="triangle">
            <a:avLst>
              <a:gd fmla="val 50000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2"/>
          <p:cNvSpPr/>
          <p:nvPr>
            <p:ph idx="27" type="dgm"/>
          </p:nvPr>
        </p:nvSpPr>
        <p:spPr>
          <a:xfrm>
            <a:off x="7551452" y="2289939"/>
            <a:ext cx="990000" cy="91560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2"/>
          <p:cNvSpPr/>
          <p:nvPr>
            <p:ph idx="28" type="pic"/>
          </p:nvPr>
        </p:nvSpPr>
        <p:spPr>
          <a:xfrm>
            <a:off x="7550944" y="2289572"/>
            <a:ext cx="990600" cy="85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02" name="Google Shape;202;p32"/>
          <p:cNvSpPr/>
          <p:nvPr>
            <p:ph idx="29" type="dgm"/>
          </p:nvPr>
        </p:nvSpPr>
        <p:spPr>
          <a:xfrm rot="10800000">
            <a:off x="7912502" y="3141911"/>
            <a:ext cx="267600" cy="1371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Title / Text / 4x1 Icon / Text) | Pic-bleed">
  <p:cSld name="(Title / Text / 4x1 Icon / Text) | Pic-bleed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42900" y="342900"/>
            <a:ext cx="4998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3"/>
          <p:cNvSpPr/>
          <p:nvPr>
            <p:ph idx="2" type="pic"/>
          </p:nvPr>
        </p:nvSpPr>
        <p:spPr>
          <a:xfrm>
            <a:off x="5734196" y="-2872"/>
            <a:ext cx="3409800" cy="514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42899" y="1028700"/>
            <a:ext cx="49983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33"/>
          <p:cNvSpPr/>
          <p:nvPr>
            <p:ph idx="3" type="dgm"/>
          </p:nvPr>
        </p:nvSpPr>
        <p:spPr>
          <a:xfrm rot="10800000">
            <a:off x="855374" y="3462532"/>
            <a:ext cx="159600" cy="80700"/>
          </a:xfrm>
          <a:prstGeom prst="triangle">
            <a:avLst>
              <a:gd fmla="val 50000" name="adj"/>
            </a:avLst>
          </a:prstGeom>
          <a:solidFill>
            <a:srgbClr val="460B0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33"/>
          <p:cNvSpPr/>
          <p:nvPr>
            <p:ph idx="4" type="dgm"/>
          </p:nvPr>
        </p:nvSpPr>
        <p:spPr>
          <a:xfrm>
            <a:off x="644735" y="2924464"/>
            <a:ext cx="583800" cy="539700"/>
          </a:xfrm>
          <a:prstGeom prst="rect">
            <a:avLst/>
          </a:prstGeom>
          <a:solidFill>
            <a:srgbClr val="460B0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3"/>
          <p:cNvSpPr/>
          <p:nvPr>
            <p:ph idx="5" type="pic"/>
          </p:nvPr>
        </p:nvSpPr>
        <p:spPr>
          <a:xfrm>
            <a:off x="644585" y="2884858"/>
            <a:ext cx="5841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12" name="Google Shape;212;p33"/>
          <p:cNvSpPr/>
          <p:nvPr>
            <p:ph idx="6" type="dgm"/>
          </p:nvPr>
        </p:nvSpPr>
        <p:spPr>
          <a:xfrm rot="10800000">
            <a:off x="856323" y="3388981"/>
            <a:ext cx="157800" cy="8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33"/>
          <p:cNvSpPr/>
          <p:nvPr>
            <p:ph idx="7" type="dgm"/>
          </p:nvPr>
        </p:nvSpPr>
        <p:spPr>
          <a:xfrm rot="10800000">
            <a:off x="2106097" y="3460637"/>
            <a:ext cx="159600" cy="80700"/>
          </a:xfrm>
          <a:prstGeom prst="triangle">
            <a:avLst>
              <a:gd fmla="val 50000" name="adj"/>
            </a:avLst>
          </a:prstGeom>
          <a:solidFill>
            <a:srgbClr val="52525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33"/>
          <p:cNvSpPr/>
          <p:nvPr>
            <p:ph idx="8" type="dgm"/>
          </p:nvPr>
        </p:nvSpPr>
        <p:spPr>
          <a:xfrm>
            <a:off x="1893971" y="2922569"/>
            <a:ext cx="583800" cy="53970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33"/>
          <p:cNvSpPr/>
          <p:nvPr>
            <p:ph idx="9" type="pic"/>
          </p:nvPr>
        </p:nvSpPr>
        <p:spPr>
          <a:xfrm>
            <a:off x="1893821" y="2882963"/>
            <a:ext cx="584100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216" name="Google Shape;216;p33"/>
          <p:cNvSpPr/>
          <p:nvPr>
            <p:ph idx="13" type="dgm"/>
          </p:nvPr>
        </p:nvSpPr>
        <p:spPr>
          <a:xfrm rot="10800000">
            <a:off x="2106950" y="3387086"/>
            <a:ext cx="157800" cy="80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3"/>
          <p:cNvSpPr/>
          <p:nvPr>
            <p:ph idx="14" type="dgm"/>
          </p:nvPr>
        </p:nvSpPr>
        <p:spPr>
          <a:xfrm rot="10800000">
            <a:off x="3372496" y="3460637"/>
            <a:ext cx="159600" cy="80700"/>
          </a:xfrm>
          <a:prstGeom prst="triangle">
            <a:avLst>
              <a:gd fmla="val 50000" name="adj"/>
            </a:avLst>
          </a:prstGeom>
          <a:solidFill>
            <a:srgbClr val="003C4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3"/>
          <p:cNvSpPr/>
          <p:nvPr>
            <p:ph idx="15" type="dgm"/>
          </p:nvPr>
        </p:nvSpPr>
        <p:spPr>
          <a:xfrm>
            <a:off x="3160370" y="2922569"/>
            <a:ext cx="583800" cy="539700"/>
          </a:xfrm>
          <a:prstGeom prst="rect">
            <a:avLst/>
          </a:prstGeom>
          <a:solidFill>
            <a:srgbClr val="003C4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3"/>
          <p:cNvSpPr/>
          <p:nvPr>
            <p:ph idx="16" type="pic"/>
          </p:nvPr>
        </p:nvSpPr>
        <p:spPr>
          <a:xfrm>
            <a:off x="3160220" y="2882963"/>
            <a:ext cx="584100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20" name="Google Shape;220;p33"/>
          <p:cNvSpPr/>
          <p:nvPr>
            <p:ph idx="17" type="dgm"/>
          </p:nvPr>
        </p:nvSpPr>
        <p:spPr>
          <a:xfrm rot="10800000">
            <a:off x="3373349" y="3387086"/>
            <a:ext cx="157800" cy="807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3"/>
          <p:cNvSpPr/>
          <p:nvPr>
            <p:ph idx="18" type="dgm"/>
          </p:nvPr>
        </p:nvSpPr>
        <p:spPr>
          <a:xfrm rot="10800000">
            <a:off x="4619836" y="3460637"/>
            <a:ext cx="159600" cy="80700"/>
          </a:xfrm>
          <a:prstGeom prst="triangle">
            <a:avLst>
              <a:gd fmla="val 50000" name="adj"/>
            </a:avLst>
          </a:prstGeom>
          <a:solidFill>
            <a:srgbClr val="1E4E7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3"/>
          <p:cNvSpPr/>
          <p:nvPr>
            <p:ph idx="19" type="dgm"/>
          </p:nvPr>
        </p:nvSpPr>
        <p:spPr>
          <a:xfrm>
            <a:off x="4407710" y="2922569"/>
            <a:ext cx="583800" cy="5397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/>
          <p:nvPr>
            <p:ph idx="20" type="pic"/>
          </p:nvPr>
        </p:nvSpPr>
        <p:spPr>
          <a:xfrm>
            <a:off x="4407560" y="2882963"/>
            <a:ext cx="584100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24" name="Google Shape;224;p33"/>
          <p:cNvSpPr/>
          <p:nvPr>
            <p:ph idx="21" type="dgm"/>
          </p:nvPr>
        </p:nvSpPr>
        <p:spPr>
          <a:xfrm rot="10800000">
            <a:off x="4620689" y="3387086"/>
            <a:ext cx="157800" cy="807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idx="22" type="body"/>
          </p:nvPr>
        </p:nvSpPr>
        <p:spPr>
          <a:xfrm>
            <a:off x="342900" y="3678028"/>
            <a:ext cx="11859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i="1" sz="11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Font typeface="Arial"/>
              <a:buNone/>
              <a:defRPr i="0" sz="9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6" name="Google Shape;226;p33"/>
          <p:cNvSpPr txBox="1"/>
          <p:nvPr>
            <p:ph idx="23" type="body"/>
          </p:nvPr>
        </p:nvSpPr>
        <p:spPr>
          <a:xfrm>
            <a:off x="1592900" y="3678028"/>
            <a:ext cx="11859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i="1" sz="11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Font typeface="Arial"/>
              <a:buNone/>
              <a:defRPr i="0" sz="9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idx="24" type="body"/>
          </p:nvPr>
        </p:nvSpPr>
        <p:spPr>
          <a:xfrm>
            <a:off x="2855612" y="3678028"/>
            <a:ext cx="11859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i="1" sz="11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Font typeface="Arial"/>
              <a:buNone/>
              <a:defRPr i="0" sz="9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" name="Google Shape;228;p33"/>
          <p:cNvSpPr txBox="1"/>
          <p:nvPr>
            <p:ph idx="25" type="body"/>
          </p:nvPr>
        </p:nvSpPr>
        <p:spPr>
          <a:xfrm>
            <a:off x="4106639" y="3678028"/>
            <a:ext cx="11859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i="1" sz="11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Font typeface="Arial"/>
              <a:buNone/>
              <a:defRPr i="0" sz="9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" name="Google Shape;229;p33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Text | (1x4 Pic) | Text)">
  <p:cSld name="Title / Sub / (Text | (1x4 Pic) | Text)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4"/>
          <p:cNvSpPr/>
          <p:nvPr>
            <p:ph idx="2" type="pic"/>
          </p:nvPr>
        </p:nvSpPr>
        <p:spPr>
          <a:xfrm>
            <a:off x="3876676" y="1371601"/>
            <a:ext cx="813300" cy="813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34"/>
          <p:cNvSpPr/>
          <p:nvPr>
            <p:ph idx="3" type="pic"/>
          </p:nvPr>
        </p:nvSpPr>
        <p:spPr>
          <a:xfrm>
            <a:off x="4454747" y="2195316"/>
            <a:ext cx="813300" cy="813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4"/>
          <p:cNvSpPr/>
          <p:nvPr>
            <p:ph idx="4" type="pic"/>
          </p:nvPr>
        </p:nvSpPr>
        <p:spPr>
          <a:xfrm>
            <a:off x="3876676" y="3019031"/>
            <a:ext cx="813300" cy="813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34"/>
          <p:cNvSpPr/>
          <p:nvPr>
            <p:ph idx="5" type="pic"/>
          </p:nvPr>
        </p:nvSpPr>
        <p:spPr>
          <a:xfrm>
            <a:off x="4454747" y="3842747"/>
            <a:ext cx="813300" cy="813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5386387" y="1375969"/>
            <a:ext cx="34149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34"/>
          <p:cNvSpPr txBox="1"/>
          <p:nvPr>
            <p:ph idx="6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34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4"/>
          <p:cNvSpPr txBox="1"/>
          <p:nvPr>
            <p:ph idx="7" type="body"/>
          </p:nvPr>
        </p:nvSpPr>
        <p:spPr>
          <a:xfrm>
            <a:off x="342900" y="1358817"/>
            <a:ext cx="34149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(Text | (Icon | Text))">
  <p:cSld name="Title / (Text | (Icon | Text))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5"/>
          <p:cNvSpPr/>
          <p:nvPr>
            <p:ph idx="2" type="pic"/>
          </p:nvPr>
        </p:nvSpPr>
        <p:spPr>
          <a:xfrm>
            <a:off x="4394174" y="1514474"/>
            <a:ext cx="565800" cy="56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5" name="Google Shape;245;p35"/>
          <p:cNvSpPr/>
          <p:nvPr>
            <p:ph idx="3" type="pic"/>
          </p:nvPr>
        </p:nvSpPr>
        <p:spPr>
          <a:xfrm>
            <a:off x="4394174" y="2322623"/>
            <a:ext cx="565800" cy="56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6" name="Google Shape;246;p35"/>
          <p:cNvSpPr/>
          <p:nvPr>
            <p:ph idx="4" type="pic"/>
          </p:nvPr>
        </p:nvSpPr>
        <p:spPr>
          <a:xfrm>
            <a:off x="4394174" y="3130772"/>
            <a:ext cx="565800" cy="56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7" name="Google Shape;247;p35"/>
          <p:cNvSpPr/>
          <p:nvPr>
            <p:ph idx="5" type="pic"/>
          </p:nvPr>
        </p:nvSpPr>
        <p:spPr>
          <a:xfrm>
            <a:off x="4394174" y="3938921"/>
            <a:ext cx="565800" cy="56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42900" y="1028700"/>
            <a:ext cx="35148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35"/>
          <p:cNvSpPr txBox="1"/>
          <p:nvPr>
            <p:ph idx="6" type="body"/>
          </p:nvPr>
        </p:nvSpPr>
        <p:spPr>
          <a:xfrm>
            <a:off x="4314825" y="1033508"/>
            <a:ext cx="4486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15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i="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0" name="Google Shape;250;p3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42900" y="1022937"/>
            <a:ext cx="40863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4" name="Google Shape;254;p36"/>
          <p:cNvSpPr txBox="1"/>
          <p:nvPr>
            <p:ph idx="2" type="body"/>
          </p:nvPr>
        </p:nvSpPr>
        <p:spPr>
          <a:xfrm>
            <a:off x="342900" y="1579069"/>
            <a:ext cx="40863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5" name="Google Shape;255;p36"/>
          <p:cNvSpPr txBox="1"/>
          <p:nvPr>
            <p:ph idx="3" type="body"/>
          </p:nvPr>
        </p:nvSpPr>
        <p:spPr>
          <a:xfrm>
            <a:off x="4714875" y="1022938"/>
            <a:ext cx="4086300" cy="41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56" name="Google Shape;256;p36"/>
          <p:cNvSpPr txBox="1"/>
          <p:nvPr>
            <p:ph idx="4" type="body"/>
          </p:nvPr>
        </p:nvSpPr>
        <p:spPr>
          <a:xfrm>
            <a:off x="4714875" y="1579069"/>
            <a:ext cx="40863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Text / (Icon | Text)) | Content)">
  <p:cSld name="Title / Sub / (Text / (Icon | Text)) | Content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342900" y="1371600"/>
            <a:ext cx="39720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2" name="Google Shape;262;p37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37"/>
          <p:cNvSpPr/>
          <p:nvPr>
            <p:ph idx="2" type="pic"/>
          </p:nvPr>
        </p:nvSpPr>
        <p:spPr>
          <a:xfrm>
            <a:off x="355902" y="3602485"/>
            <a:ext cx="815700" cy="815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64" name="Google Shape;264;p37"/>
          <p:cNvSpPr txBox="1"/>
          <p:nvPr>
            <p:ph idx="3" type="body"/>
          </p:nvPr>
        </p:nvSpPr>
        <p:spPr>
          <a:xfrm>
            <a:off x="1262495" y="3470672"/>
            <a:ext cx="30525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Char char="•"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5" name="Google Shape;265;p37"/>
          <p:cNvSpPr txBox="1"/>
          <p:nvPr>
            <p:ph idx="4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66" name="Google Shape;266;p37"/>
          <p:cNvSpPr txBox="1"/>
          <p:nvPr>
            <p:ph idx="5" type="body"/>
          </p:nvPr>
        </p:nvSpPr>
        <p:spPr>
          <a:xfrm>
            <a:off x="4829175" y="1371600"/>
            <a:ext cx="39588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7" name="Google Shape;267;p37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2x2 Text">
  <p:cSld name="Title / Sub / 2x2 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685800" y="1371600"/>
            <a:ext cx="3886200" cy="152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137150" spcFirstLastPara="1" rIns="137150" wrap="square" tIns="685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2" name="Google Shape;272;p38"/>
          <p:cNvSpPr txBox="1"/>
          <p:nvPr>
            <p:ph idx="2" type="body"/>
          </p:nvPr>
        </p:nvSpPr>
        <p:spPr>
          <a:xfrm>
            <a:off x="4572000" y="1371600"/>
            <a:ext cx="3914700" cy="15288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137150" spcFirstLastPara="1" rIns="137150" wrap="square" tIns="685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3" name="Google Shape;273;p38"/>
          <p:cNvSpPr txBox="1"/>
          <p:nvPr>
            <p:ph idx="3" type="body"/>
          </p:nvPr>
        </p:nvSpPr>
        <p:spPr>
          <a:xfrm>
            <a:off x="685800" y="2897981"/>
            <a:ext cx="3886200" cy="15288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137150" spcFirstLastPara="1" rIns="137150" wrap="square" tIns="685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4" name="Google Shape;274;p38"/>
          <p:cNvSpPr txBox="1"/>
          <p:nvPr>
            <p:ph idx="4" type="body"/>
          </p:nvPr>
        </p:nvSpPr>
        <p:spPr>
          <a:xfrm>
            <a:off x="4572000" y="2897981"/>
            <a:ext cx="3914700" cy="152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137150" spcFirstLastPara="1" rIns="137150" wrap="square" tIns="685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38"/>
          <p:cNvSpPr txBox="1"/>
          <p:nvPr>
            <p:ph idx="5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76" name="Google Shape;276;p3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2x1 Text) / Text">
  <p:cSld name="Title / Sub / (2x1 Text) / Tex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342900" y="1371600"/>
            <a:ext cx="40863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1" name="Google Shape;281;p39"/>
          <p:cNvSpPr txBox="1"/>
          <p:nvPr>
            <p:ph idx="2" type="body"/>
          </p:nvPr>
        </p:nvSpPr>
        <p:spPr>
          <a:xfrm>
            <a:off x="4710588" y="1371600"/>
            <a:ext cx="40863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2" name="Google Shape;282;p39"/>
          <p:cNvSpPr txBox="1"/>
          <p:nvPr>
            <p:ph idx="3" type="body"/>
          </p:nvPr>
        </p:nvSpPr>
        <p:spPr>
          <a:xfrm>
            <a:off x="342899" y="3223260"/>
            <a:ext cx="84582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3" name="Google Shape;283;p39"/>
          <p:cNvSpPr txBox="1"/>
          <p:nvPr>
            <p:ph idx="4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4" name="Google Shape;284;p39"/>
          <p:cNvSpPr/>
          <p:nvPr>
            <p:ph idx="5" type="dgm"/>
          </p:nvPr>
        </p:nvSpPr>
        <p:spPr>
          <a:xfrm>
            <a:off x="342900" y="3030173"/>
            <a:ext cx="84582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39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39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Text / Text">
  <p:cSld name="Title / Sub / Text / Tex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697230" y="1371600"/>
            <a:ext cx="77895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0" name="Google Shape;290;p40"/>
          <p:cNvSpPr txBox="1"/>
          <p:nvPr>
            <p:ph idx="2" type="body"/>
          </p:nvPr>
        </p:nvSpPr>
        <p:spPr>
          <a:xfrm>
            <a:off x="697231" y="3014663"/>
            <a:ext cx="7789500" cy="164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40"/>
          <p:cNvSpPr txBox="1"/>
          <p:nvPr>
            <p:ph idx="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92" name="Google Shape;292;p40"/>
          <p:cNvSpPr/>
          <p:nvPr>
            <p:ph idx="4" type="dgm"/>
          </p:nvPr>
        </p:nvSpPr>
        <p:spPr>
          <a:xfrm>
            <a:off x="697230" y="2906363"/>
            <a:ext cx="77496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0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2x1 bullet Text">
  <p:cSld name="Title / Sub / 2x1 bullet Tex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/>
          <p:nvPr>
            <p:ph idx="2" type="dgm"/>
          </p:nvPr>
        </p:nvSpPr>
        <p:spPr>
          <a:xfrm>
            <a:off x="954881" y="1390792"/>
            <a:ext cx="13800" cy="322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41"/>
          <p:cNvSpPr/>
          <p:nvPr>
            <p:ph idx="3" type="dgm"/>
          </p:nvPr>
        </p:nvSpPr>
        <p:spPr>
          <a:xfrm>
            <a:off x="4909661" y="1390792"/>
            <a:ext cx="13800" cy="322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800100" y="1371600"/>
            <a:ext cx="35889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●"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4" type="body"/>
          </p:nvPr>
        </p:nvSpPr>
        <p:spPr>
          <a:xfrm>
            <a:off x="4754882" y="1365885"/>
            <a:ext cx="35889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●"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1" name="Google Shape;301;p41"/>
          <p:cNvSpPr txBox="1"/>
          <p:nvPr>
            <p:ph idx="5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02" name="Google Shape;302;p41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41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1">
  <p:cSld name="Timeline v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/>
          <p:nvPr>
            <p:ph idx="2" type="dgm"/>
          </p:nvPr>
        </p:nvSpPr>
        <p:spPr>
          <a:xfrm>
            <a:off x="7414131" y="1862075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42"/>
          <p:cNvSpPr/>
          <p:nvPr>
            <p:ph idx="3" type="dgm"/>
          </p:nvPr>
        </p:nvSpPr>
        <p:spPr>
          <a:xfrm>
            <a:off x="5514805" y="1862075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2"/>
          <p:cNvSpPr/>
          <p:nvPr>
            <p:ph idx="4" type="dgm"/>
          </p:nvPr>
        </p:nvSpPr>
        <p:spPr>
          <a:xfrm>
            <a:off x="3615479" y="1862075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42"/>
          <p:cNvSpPr/>
          <p:nvPr>
            <p:ph idx="5" type="dgm"/>
          </p:nvPr>
        </p:nvSpPr>
        <p:spPr>
          <a:xfrm>
            <a:off x="1716152" y="1862075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42"/>
          <p:cNvSpPr/>
          <p:nvPr>
            <p:ph idx="6" type="dgm"/>
          </p:nvPr>
        </p:nvSpPr>
        <p:spPr>
          <a:xfrm>
            <a:off x="1348740" y="1727747"/>
            <a:ext cx="64464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42"/>
          <p:cNvSpPr/>
          <p:nvPr>
            <p:ph idx="1" type="body"/>
          </p:nvPr>
        </p:nvSpPr>
        <p:spPr>
          <a:xfrm>
            <a:off x="692062" y="1479220"/>
            <a:ext cx="525000" cy="52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2" name="Google Shape;312;p42"/>
          <p:cNvSpPr/>
          <p:nvPr>
            <p:ph idx="7" type="body"/>
          </p:nvPr>
        </p:nvSpPr>
        <p:spPr>
          <a:xfrm>
            <a:off x="7977868" y="1479220"/>
            <a:ext cx="525000" cy="52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3" name="Google Shape;313;p42"/>
          <p:cNvSpPr/>
          <p:nvPr>
            <p:ph idx="8" type="body"/>
          </p:nvPr>
        </p:nvSpPr>
        <p:spPr>
          <a:xfrm>
            <a:off x="1497538" y="2346317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4" name="Google Shape;314;p42"/>
          <p:cNvSpPr/>
          <p:nvPr>
            <p:ph idx="9" type="body"/>
          </p:nvPr>
        </p:nvSpPr>
        <p:spPr>
          <a:xfrm>
            <a:off x="3396864" y="2346317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5" name="Google Shape;315;p42"/>
          <p:cNvSpPr/>
          <p:nvPr>
            <p:ph idx="13" type="body"/>
          </p:nvPr>
        </p:nvSpPr>
        <p:spPr>
          <a:xfrm>
            <a:off x="5296190" y="2346317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6" name="Google Shape;316;p42"/>
          <p:cNvSpPr/>
          <p:nvPr>
            <p:ph idx="14" type="body"/>
          </p:nvPr>
        </p:nvSpPr>
        <p:spPr>
          <a:xfrm>
            <a:off x="7195516" y="2346317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7" name="Google Shape;317;p42"/>
          <p:cNvSpPr txBox="1"/>
          <p:nvPr>
            <p:ph idx="15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18" name="Google Shape;318;p42"/>
          <p:cNvSpPr/>
          <p:nvPr>
            <p:ph idx="16" type="dgm"/>
          </p:nvPr>
        </p:nvSpPr>
        <p:spPr>
          <a:xfrm>
            <a:off x="1654430" y="1672466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42"/>
          <p:cNvSpPr/>
          <p:nvPr>
            <p:ph idx="17" type="dgm"/>
          </p:nvPr>
        </p:nvSpPr>
        <p:spPr>
          <a:xfrm>
            <a:off x="3553757" y="1664609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42"/>
          <p:cNvSpPr/>
          <p:nvPr>
            <p:ph idx="18" type="dgm"/>
          </p:nvPr>
        </p:nvSpPr>
        <p:spPr>
          <a:xfrm>
            <a:off x="5453083" y="1664609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2"/>
          <p:cNvSpPr/>
          <p:nvPr>
            <p:ph idx="19" type="dgm"/>
          </p:nvPr>
        </p:nvSpPr>
        <p:spPr>
          <a:xfrm>
            <a:off x="7352409" y="1654908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42"/>
          <p:cNvSpPr txBox="1"/>
          <p:nvPr>
            <p:ph idx="20" type="body"/>
          </p:nvPr>
        </p:nvSpPr>
        <p:spPr>
          <a:xfrm>
            <a:off x="931840" y="2984723"/>
            <a:ext cx="15825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3" name="Google Shape;323;p42"/>
          <p:cNvSpPr txBox="1"/>
          <p:nvPr>
            <p:ph idx="21" type="body"/>
          </p:nvPr>
        </p:nvSpPr>
        <p:spPr>
          <a:xfrm>
            <a:off x="2831167" y="2984723"/>
            <a:ext cx="15825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4" name="Google Shape;324;p42"/>
          <p:cNvSpPr txBox="1"/>
          <p:nvPr>
            <p:ph idx="22" type="body"/>
          </p:nvPr>
        </p:nvSpPr>
        <p:spPr>
          <a:xfrm>
            <a:off x="4730493" y="2984723"/>
            <a:ext cx="15825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5" name="Google Shape;325;p42"/>
          <p:cNvSpPr txBox="1"/>
          <p:nvPr>
            <p:ph idx="23" type="body"/>
          </p:nvPr>
        </p:nvSpPr>
        <p:spPr>
          <a:xfrm>
            <a:off x="6629819" y="2984723"/>
            <a:ext cx="15825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6" name="Google Shape;326;p4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2 begin">
  <p:cSld name="Timeline v2 begin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/>
          <p:nvPr>
            <p:ph idx="2" type="dgm"/>
          </p:nvPr>
        </p:nvSpPr>
        <p:spPr>
          <a:xfrm>
            <a:off x="4572000" y="2251979"/>
            <a:ext cx="13800" cy="322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3"/>
          <p:cNvSpPr/>
          <p:nvPr>
            <p:ph idx="3" type="pic"/>
          </p:nvPr>
        </p:nvSpPr>
        <p:spPr>
          <a:xfrm>
            <a:off x="4110632" y="3107069"/>
            <a:ext cx="920100" cy="831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331" name="Google Shape;331;p43"/>
          <p:cNvSpPr/>
          <p:nvPr>
            <p:ph idx="4" type="pic"/>
          </p:nvPr>
        </p:nvSpPr>
        <p:spPr>
          <a:xfrm>
            <a:off x="4110632" y="1420951"/>
            <a:ext cx="920100" cy="831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332" name="Google Shape;332;p43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5107193" y="1477729"/>
            <a:ext cx="3693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4" name="Google Shape;334;p43"/>
          <p:cNvSpPr txBox="1"/>
          <p:nvPr>
            <p:ph idx="5" type="body"/>
          </p:nvPr>
        </p:nvSpPr>
        <p:spPr>
          <a:xfrm>
            <a:off x="342900" y="3222606"/>
            <a:ext cx="3693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228600" lvl="1" marL="91440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048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5" name="Google Shape;335;p43"/>
          <p:cNvSpPr txBox="1"/>
          <p:nvPr>
            <p:ph idx="6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2 middle" showMasterSp="0">
  <p:cSld name="Timeline v2 middle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/>
          <p:nvPr>
            <p:ph idx="2" type="dgm"/>
          </p:nvPr>
        </p:nvSpPr>
        <p:spPr>
          <a:xfrm>
            <a:off x="4572000" y="-189469"/>
            <a:ext cx="13800" cy="5486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44"/>
          <p:cNvSpPr/>
          <p:nvPr>
            <p:ph idx="3" type="pic"/>
          </p:nvPr>
        </p:nvSpPr>
        <p:spPr>
          <a:xfrm>
            <a:off x="4110632" y="3481318"/>
            <a:ext cx="920100" cy="831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339" name="Google Shape;339;p44"/>
          <p:cNvSpPr/>
          <p:nvPr>
            <p:ph idx="4" type="pic"/>
          </p:nvPr>
        </p:nvSpPr>
        <p:spPr>
          <a:xfrm>
            <a:off x="4110632" y="364006"/>
            <a:ext cx="920100" cy="831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340" name="Google Shape;340;p44"/>
          <p:cNvSpPr/>
          <p:nvPr>
            <p:ph idx="5" type="pic"/>
          </p:nvPr>
        </p:nvSpPr>
        <p:spPr>
          <a:xfrm>
            <a:off x="4110632" y="1919159"/>
            <a:ext cx="920100" cy="831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341" name="Google Shape;341;p44"/>
          <p:cNvSpPr txBox="1"/>
          <p:nvPr>
            <p:ph idx="1" type="body"/>
          </p:nvPr>
        </p:nvSpPr>
        <p:spPr>
          <a:xfrm>
            <a:off x="5107193" y="420784"/>
            <a:ext cx="3693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2" name="Google Shape;342;p44"/>
          <p:cNvSpPr txBox="1"/>
          <p:nvPr>
            <p:ph idx="6" type="body"/>
          </p:nvPr>
        </p:nvSpPr>
        <p:spPr>
          <a:xfrm>
            <a:off x="342900" y="1840185"/>
            <a:ext cx="3693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228600" lvl="1" marL="91440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048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3" name="Google Shape;343;p44"/>
          <p:cNvSpPr txBox="1"/>
          <p:nvPr>
            <p:ph idx="7" type="body"/>
          </p:nvPr>
        </p:nvSpPr>
        <p:spPr>
          <a:xfrm>
            <a:off x="5107193" y="3531089"/>
            <a:ext cx="3693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4" name="Google Shape;344;p44"/>
          <p:cNvSpPr txBox="1"/>
          <p:nvPr/>
        </p:nvSpPr>
        <p:spPr>
          <a:xfrm>
            <a:off x="0" y="-342900"/>
            <a:ext cx="9144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Master: Sequoia_2022-01-18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Layout: Timeline v2 middle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2 end" showMasterSp="0">
  <p:cSld name="Timeline v2 end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/>
          <p:nvPr>
            <p:ph idx="2" type="dgm"/>
          </p:nvPr>
        </p:nvSpPr>
        <p:spPr>
          <a:xfrm>
            <a:off x="4572000" y="-911845"/>
            <a:ext cx="13800" cy="322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5"/>
          <p:cNvSpPr txBox="1"/>
          <p:nvPr>
            <p:ph idx="1" type="body"/>
          </p:nvPr>
        </p:nvSpPr>
        <p:spPr>
          <a:xfrm>
            <a:off x="5107193" y="670901"/>
            <a:ext cx="3693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8" name="Google Shape;348;p45"/>
          <p:cNvSpPr txBox="1"/>
          <p:nvPr>
            <p:ph idx="3" type="body"/>
          </p:nvPr>
        </p:nvSpPr>
        <p:spPr>
          <a:xfrm>
            <a:off x="342900" y="2415779"/>
            <a:ext cx="3693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228600" lvl="1" marL="91440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048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9" name="Google Shape;349;p45"/>
          <p:cNvSpPr txBox="1"/>
          <p:nvPr>
            <p:ph idx="4" type="body"/>
          </p:nvPr>
        </p:nvSpPr>
        <p:spPr>
          <a:xfrm>
            <a:off x="1826419" y="3937397"/>
            <a:ext cx="5488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2385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0" name="Google Shape;350;p45"/>
          <p:cNvSpPr/>
          <p:nvPr>
            <p:ph idx="5" type="pic"/>
          </p:nvPr>
        </p:nvSpPr>
        <p:spPr>
          <a:xfrm>
            <a:off x="4110632" y="614123"/>
            <a:ext cx="920100" cy="831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351" name="Google Shape;351;p45"/>
          <p:cNvSpPr/>
          <p:nvPr>
            <p:ph idx="6" type="pic"/>
          </p:nvPr>
        </p:nvSpPr>
        <p:spPr>
          <a:xfrm>
            <a:off x="4110632" y="2283647"/>
            <a:ext cx="920100" cy="831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352" name="Google Shape;352;p4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4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3 begin">
  <p:cSld name="Timeline v3 begin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/>
          <p:nvPr>
            <p:ph idx="1" type="body"/>
          </p:nvPr>
        </p:nvSpPr>
        <p:spPr>
          <a:xfrm>
            <a:off x="1453976" y="2314694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6" name="Google Shape;356;p46"/>
          <p:cNvSpPr/>
          <p:nvPr>
            <p:ph idx="2" type="body"/>
          </p:nvPr>
        </p:nvSpPr>
        <p:spPr>
          <a:xfrm>
            <a:off x="3886964" y="2314694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7" name="Google Shape;357;p46"/>
          <p:cNvSpPr/>
          <p:nvPr>
            <p:ph idx="3" type="body"/>
          </p:nvPr>
        </p:nvSpPr>
        <p:spPr>
          <a:xfrm>
            <a:off x="6308654" y="2314694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8" name="Google Shape;358;p46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" name="Google Shape;359;p46"/>
          <p:cNvSpPr/>
          <p:nvPr>
            <p:ph idx="4" type="body"/>
          </p:nvPr>
        </p:nvSpPr>
        <p:spPr>
          <a:xfrm>
            <a:off x="365522" y="1533756"/>
            <a:ext cx="617100" cy="617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0" name="Google Shape;360;p46"/>
          <p:cNvSpPr txBox="1"/>
          <p:nvPr>
            <p:ph idx="5" type="body"/>
          </p:nvPr>
        </p:nvSpPr>
        <p:spPr>
          <a:xfrm>
            <a:off x="1926797" y="2400776"/>
            <a:ext cx="19749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1" name="Google Shape;361;p46"/>
          <p:cNvSpPr txBox="1"/>
          <p:nvPr>
            <p:ph idx="6" type="body"/>
          </p:nvPr>
        </p:nvSpPr>
        <p:spPr>
          <a:xfrm>
            <a:off x="4355392" y="2400776"/>
            <a:ext cx="19749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2" name="Google Shape;362;p46"/>
          <p:cNvSpPr txBox="1"/>
          <p:nvPr>
            <p:ph idx="7" type="body"/>
          </p:nvPr>
        </p:nvSpPr>
        <p:spPr>
          <a:xfrm>
            <a:off x="6783986" y="2400776"/>
            <a:ext cx="19932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46"/>
          <p:cNvSpPr txBox="1"/>
          <p:nvPr>
            <p:ph idx="8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64" name="Google Shape;364;p46"/>
          <p:cNvSpPr/>
          <p:nvPr>
            <p:ph idx="9" type="dgm"/>
          </p:nvPr>
        </p:nvSpPr>
        <p:spPr>
          <a:xfrm>
            <a:off x="1317279" y="1833604"/>
            <a:ext cx="78180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46"/>
          <p:cNvSpPr/>
          <p:nvPr>
            <p:ph idx="13" type="dgm"/>
          </p:nvPr>
        </p:nvSpPr>
        <p:spPr>
          <a:xfrm>
            <a:off x="1672591" y="1941371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46"/>
          <p:cNvSpPr/>
          <p:nvPr>
            <p:ph idx="14" type="dgm"/>
          </p:nvPr>
        </p:nvSpPr>
        <p:spPr>
          <a:xfrm>
            <a:off x="1610869" y="1773786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46"/>
          <p:cNvSpPr/>
          <p:nvPr>
            <p:ph idx="15" type="dgm"/>
          </p:nvPr>
        </p:nvSpPr>
        <p:spPr>
          <a:xfrm>
            <a:off x="4043857" y="1773786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6"/>
          <p:cNvSpPr/>
          <p:nvPr>
            <p:ph idx="16" type="dgm"/>
          </p:nvPr>
        </p:nvSpPr>
        <p:spPr>
          <a:xfrm>
            <a:off x="6465546" y="1773786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46"/>
          <p:cNvSpPr/>
          <p:nvPr>
            <p:ph idx="17" type="dgm"/>
          </p:nvPr>
        </p:nvSpPr>
        <p:spPr>
          <a:xfrm>
            <a:off x="6527268" y="1941371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46"/>
          <p:cNvSpPr/>
          <p:nvPr>
            <p:ph idx="18" type="dgm"/>
          </p:nvPr>
        </p:nvSpPr>
        <p:spPr>
          <a:xfrm>
            <a:off x="4105579" y="1941371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3 middle" showMasterSp="0">
  <p:cSld name="Timeline v3 middle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/>
          <p:nvPr>
            <p:ph idx="1" type="body"/>
          </p:nvPr>
        </p:nvSpPr>
        <p:spPr>
          <a:xfrm>
            <a:off x="887048" y="2314694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3" name="Google Shape;373;p47"/>
          <p:cNvSpPr/>
          <p:nvPr>
            <p:ph idx="2" type="body"/>
          </p:nvPr>
        </p:nvSpPr>
        <p:spPr>
          <a:xfrm>
            <a:off x="3320036" y="2314694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4" name="Google Shape;374;p47"/>
          <p:cNvSpPr/>
          <p:nvPr>
            <p:ph idx="3" type="body"/>
          </p:nvPr>
        </p:nvSpPr>
        <p:spPr>
          <a:xfrm>
            <a:off x="5741726" y="2314694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5" name="Google Shape;375;p47"/>
          <p:cNvSpPr txBox="1"/>
          <p:nvPr>
            <p:ph idx="4" type="body"/>
          </p:nvPr>
        </p:nvSpPr>
        <p:spPr>
          <a:xfrm>
            <a:off x="1359869" y="2400776"/>
            <a:ext cx="19749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6" name="Google Shape;376;p47"/>
          <p:cNvSpPr txBox="1"/>
          <p:nvPr>
            <p:ph idx="5" type="body"/>
          </p:nvPr>
        </p:nvSpPr>
        <p:spPr>
          <a:xfrm>
            <a:off x="3788464" y="2400776"/>
            <a:ext cx="19749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7" name="Google Shape;377;p47"/>
          <p:cNvSpPr txBox="1"/>
          <p:nvPr>
            <p:ph idx="6" type="body"/>
          </p:nvPr>
        </p:nvSpPr>
        <p:spPr>
          <a:xfrm>
            <a:off x="6217058" y="2400776"/>
            <a:ext cx="19932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8" name="Google Shape;378;p47"/>
          <p:cNvSpPr/>
          <p:nvPr>
            <p:ph idx="7" type="dgm"/>
          </p:nvPr>
        </p:nvSpPr>
        <p:spPr>
          <a:xfrm>
            <a:off x="-209769" y="1833604"/>
            <a:ext cx="96012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47"/>
          <p:cNvSpPr/>
          <p:nvPr>
            <p:ph idx="8" type="dgm"/>
          </p:nvPr>
        </p:nvSpPr>
        <p:spPr>
          <a:xfrm>
            <a:off x="1105663" y="1941371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47"/>
          <p:cNvSpPr/>
          <p:nvPr>
            <p:ph idx="9" type="dgm"/>
          </p:nvPr>
        </p:nvSpPr>
        <p:spPr>
          <a:xfrm>
            <a:off x="1043941" y="1773786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47"/>
          <p:cNvSpPr/>
          <p:nvPr>
            <p:ph idx="13" type="dgm"/>
          </p:nvPr>
        </p:nvSpPr>
        <p:spPr>
          <a:xfrm>
            <a:off x="3476929" y="1773786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47"/>
          <p:cNvSpPr/>
          <p:nvPr>
            <p:ph idx="14" type="dgm"/>
          </p:nvPr>
        </p:nvSpPr>
        <p:spPr>
          <a:xfrm>
            <a:off x="5898618" y="1773786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7"/>
          <p:cNvSpPr/>
          <p:nvPr>
            <p:ph idx="15" type="dgm"/>
          </p:nvPr>
        </p:nvSpPr>
        <p:spPr>
          <a:xfrm>
            <a:off x="5960340" y="1941371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" name="Google Shape;384;p47"/>
          <p:cNvSpPr/>
          <p:nvPr>
            <p:ph idx="16" type="dgm"/>
          </p:nvPr>
        </p:nvSpPr>
        <p:spPr>
          <a:xfrm>
            <a:off x="3538651" y="1941371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3 end" showMasterSp="0">
  <p:cSld name="Timeline v3 end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/>
          <p:nvPr>
            <p:ph idx="1" type="body"/>
          </p:nvPr>
        </p:nvSpPr>
        <p:spPr>
          <a:xfrm>
            <a:off x="402416" y="2314694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7" name="Google Shape;387;p48"/>
          <p:cNvSpPr/>
          <p:nvPr>
            <p:ph idx="2" type="body"/>
          </p:nvPr>
        </p:nvSpPr>
        <p:spPr>
          <a:xfrm>
            <a:off x="2835404" y="2314694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8" name="Google Shape;388;p48"/>
          <p:cNvSpPr/>
          <p:nvPr>
            <p:ph idx="3" type="body"/>
          </p:nvPr>
        </p:nvSpPr>
        <p:spPr>
          <a:xfrm>
            <a:off x="5257094" y="2314694"/>
            <a:ext cx="450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9" name="Google Shape;389;p48"/>
          <p:cNvSpPr txBox="1"/>
          <p:nvPr>
            <p:ph idx="4" type="body"/>
          </p:nvPr>
        </p:nvSpPr>
        <p:spPr>
          <a:xfrm>
            <a:off x="875237" y="2400776"/>
            <a:ext cx="19749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0" name="Google Shape;390;p48"/>
          <p:cNvSpPr txBox="1"/>
          <p:nvPr>
            <p:ph idx="5" type="body"/>
          </p:nvPr>
        </p:nvSpPr>
        <p:spPr>
          <a:xfrm>
            <a:off x="3303832" y="2400776"/>
            <a:ext cx="19749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1" name="Google Shape;391;p48"/>
          <p:cNvSpPr txBox="1"/>
          <p:nvPr>
            <p:ph idx="6" type="body"/>
          </p:nvPr>
        </p:nvSpPr>
        <p:spPr>
          <a:xfrm>
            <a:off x="5732426" y="2400776"/>
            <a:ext cx="19932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2" name="Google Shape;392;p48"/>
          <p:cNvSpPr/>
          <p:nvPr>
            <p:ph idx="7" type="dgm"/>
          </p:nvPr>
        </p:nvSpPr>
        <p:spPr>
          <a:xfrm>
            <a:off x="-1517361" y="1833604"/>
            <a:ext cx="96012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48"/>
          <p:cNvSpPr/>
          <p:nvPr>
            <p:ph idx="8" type="dgm"/>
          </p:nvPr>
        </p:nvSpPr>
        <p:spPr>
          <a:xfrm>
            <a:off x="621031" y="1941371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48"/>
          <p:cNvSpPr/>
          <p:nvPr>
            <p:ph idx="9" type="dgm"/>
          </p:nvPr>
        </p:nvSpPr>
        <p:spPr>
          <a:xfrm>
            <a:off x="559309" y="1773786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8"/>
          <p:cNvSpPr/>
          <p:nvPr>
            <p:ph idx="13" type="dgm"/>
          </p:nvPr>
        </p:nvSpPr>
        <p:spPr>
          <a:xfrm>
            <a:off x="2992297" y="1773786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8"/>
          <p:cNvSpPr/>
          <p:nvPr>
            <p:ph idx="14" type="dgm"/>
          </p:nvPr>
        </p:nvSpPr>
        <p:spPr>
          <a:xfrm>
            <a:off x="5413986" y="1773786"/>
            <a:ext cx="137400" cy="137400"/>
          </a:xfrm>
          <a:prstGeom prst="ellipse">
            <a:avLst/>
          </a:prstGeom>
          <a:solidFill>
            <a:schemeClr val="lt1"/>
          </a:solidFill>
          <a:ln cap="flat" cmpd="sng" w="222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48"/>
          <p:cNvSpPr/>
          <p:nvPr>
            <p:ph idx="15" type="dgm"/>
          </p:nvPr>
        </p:nvSpPr>
        <p:spPr>
          <a:xfrm>
            <a:off x="5475708" y="1941371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48"/>
          <p:cNvSpPr/>
          <p:nvPr>
            <p:ph idx="16" type="dgm"/>
          </p:nvPr>
        </p:nvSpPr>
        <p:spPr>
          <a:xfrm>
            <a:off x="3054019" y="1941371"/>
            <a:ext cx="13800" cy="342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48"/>
          <p:cNvSpPr/>
          <p:nvPr>
            <p:ph idx="17" type="body"/>
          </p:nvPr>
        </p:nvSpPr>
        <p:spPr>
          <a:xfrm>
            <a:off x="8210318" y="1506828"/>
            <a:ext cx="617100" cy="617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0" name="Google Shape;400;p4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1" name="Google Shape;401;p4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2x1 Icon / Text)">
  <p:cSld name="Title / Sub / (2x1 Icon / Text)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49"/>
          <p:cNvSpPr/>
          <p:nvPr>
            <p:ph idx="1" type="body"/>
          </p:nvPr>
        </p:nvSpPr>
        <p:spPr>
          <a:xfrm>
            <a:off x="2706899" y="1546622"/>
            <a:ext cx="641700" cy="64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5" name="Google Shape;405;p49"/>
          <p:cNvSpPr/>
          <p:nvPr>
            <p:ph idx="2" type="body"/>
          </p:nvPr>
        </p:nvSpPr>
        <p:spPr>
          <a:xfrm>
            <a:off x="5767641" y="1546622"/>
            <a:ext cx="641700" cy="64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6" name="Google Shape;406;p49"/>
          <p:cNvSpPr txBox="1"/>
          <p:nvPr>
            <p:ph idx="3" type="body"/>
          </p:nvPr>
        </p:nvSpPr>
        <p:spPr>
          <a:xfrm>
            <a:off x="1681847" y="2320529"/>
            <a:ext cx="2747400" cy="23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0" sz="1200">
                <a:solidFill>
                  <a:schemeClr val="dk1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100">
                <a:solidFill>
                  <a:schemeClr val="dk1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7" name="Google Shape;407;p49"/>
          <p:cNvSpPr txBox="1"/>
          <p:nvPr>
            <p:ph idx="4" type="body"/>
          </p:nvPr>
        </p:nvSpPr>
        <p:spPr>
          <a:xfrm>
            <a:off x="4714875" y="2320529"/>
            <a:ext cx="2747400" cy="23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b="0" sz="1200">
                <a:solidFill>
                  <a:schemeClr val="dk1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100">
                <a:solidFill>
                  <a:schemeClr val="dk1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8" name="Google Shape;408;p49"/>
          <p:cNvSpPr txBox="1"/>
          <p:nvPr>
            <p:ph idx="5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9" name="Google Shape;409;p49"/>
          <p:cNvSpPr/>
          <p:nvPr>
            <p:ph idx="6" type="dgm"/>
          </p:nvPr>
        </p:nvSpPr>
        <p:spPr>
          <a:xfrm>
            <a:off x="3376360" y="1867495"/>
            <a:ext cx="24003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9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3x1 Icon / Text)">
  <p:cSld name="Title / Sub / (3x1 Icon / Text)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/>
          <p:nvPr>
            <p:ph idx="2" type="dgm"/>
          </p:nvPr>
        </p:nvSpPr>
        <p:spPr>
          <a:xfrm>
            <a:off x="2153574" y="1853779"/>
            <a:ext cx="48006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50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" name="Google Shape;415;p50"/>
          <p:cNvSpPr/>
          <p:nvPr>
            <p:ph idx="1" type="body"/>
          </p:nvPr>
        </p:nvSpPr>
        <p:spPr>
          <a:xfrm>
            <a:off x="1511828" y="1546622"/>
            <a:ext cx="641700" cy="64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6" name="Google Shape;416;p50"/>
          <p:cNvSpPr/>
          <p:nvPr>
            <p:ph idx="3" type="body"/>
          </p:nvPr>
        </p:nvSpPr>
        <p:spPr>
          <a:xfrm>
            <a:off x="4251127" y="1546622"/>
            <a:ext cx="641700" cy="64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idx="4" type="body"/>
          </p:nvPr>
        </p:nvSpPr>
        <p:spPr>
          <a:xfrm>
            <a:off x="685022" y="2320529"/>
            <a:ext cx="2350800" cy="23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8" name="Google Shape;418;p50"/>
          <p:cNvSpPr txBox="1"/>
          <p:nvPr>
            <p:ph idx="5" type="body"/>
          </p:nvPr>
        </p:nvSpPr>
        <p:spPr>
          <a:xfrm>
            <a:off x="3396607" y="2320529"/>
            <a:ext cx="2350800" cy="23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9" name="Google Shape;419;p50"/>
          <p:cNvSpPr/>
          <p:nvPr>
            <p:ph idx="6" type="body"/>
          </p:nvPr>
        </p:nvSpPr>
        <p:spPr>
          <a:xfrm>
            <a:off x="6962712" y="1546622"/>
            <a:ext cx="641700" cy="64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0" name="Google Shape;420;p50"/>
          <p:cNvSpPr txBox="1"/>
          <p:nvPr>
            <p:ph idx="7" type="body"/>
          </p:nvPr>
        </p:nvSpPr>
        <p:spPr>
          <a:xfrm>
            <a:off x="6108192" y="2320529"/>
            <a:ext cx="2350800" cy="23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1" name="Google Shape;421;p50"/>
          <p:cNvSpPr txBox="1"/>
          <p:nvPr>
            <p:ph idx="8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22" name="Google Shape;422;p50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5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4x1 Icon / Text)">
  <p:cSld name="Title / Sub / (4x1 Icon / Text)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>
            <p:ph idx="2" type="dgm"/>
          </p:nvPr>
        </p:nvSpPr>
        <p:spPr>
          <a:xfrm>
            <a:off x="1828800" y="1853779"/>
            <a:ext cx="54864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6" name="Google Shape;426;p5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51"/>
          <p:cNvSpPr/>
          <p:nvPr>
            <p:ph idx="1" type="body"/>
          </p:nvPr>
        </p:nvSpPr>
        <p:spPr>
          <a:xfrm>
            <a:off x="1187054" y="1546622"/>
            <a:ext cx="641700" cy="64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8" name="Google Shape;428;p51"/>
          <p:cNvSpPr/>
          <p:nvPr>
            <p:ph idx="3" type="body"/>
          </p:nvPr>
        </p:nvSpPr>
        <p:spPr>
          <a:xfrm>
            <a:off x="3456601" y="1546622"/>
            <a:ext cx="641700" cy="64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9" name="Google Shape;429;p51"/>
          <p:cNvSpPr txBox="1"/>
          <p:nvPr>
            <p:ph idx="4" type="body"/>
          </p:nvPr>
        </p:nvSpPr>
        <p:spPr>
          <a:xfrm>
            <a:off x="568543" y="2320529"/>
            <a:ext cx="1878900" cy="23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b="0" sz="1200">
                <a:solidFill>
                  <a:schemeClr val="dk1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100">
                <a:solidFill>
                  <a:schemeClr val="dk1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0" name="Google Shape;430;p51"/>
          <p:cNvSpPr txBox="1"/>
          <p:nvPr>
            <p:ph idx="5" type="body"/>
          </p:nvPr>
        </p:nvSpPr>
        <p:spPr>
          <a:xfrm>
            <a:off x="2613893" y="2320529"/>
            <a:ext cx="1878900" cy="23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b="0" sz="1200">
                <a:solidFill>
                  <a:schemeClr val="dk1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100">
                <a:solidFill>
                  <a:schemeClr val="dk1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1" name="Google Shape;431;p51"/>
          <p:cNvSpPr/>
          <p:nvPr>
            <p:ph idx="6" type="body"/>
          </p:nvPr>
        </p:nvSpPr>
        <p:spPr>
          <a:xfrm>
            <a:off x="5494592" y="1546622"/>
            <a:ext cx="641700" cy="64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2" name="Google Shape;432;p51"/>
          <p:cNvSpPr txBox="1"/>
          <p:nvPr>
            <p:ph idx="7" type="body"/>
          </p:nvPr>
        </p:nvSpPr>
        <p:spPr>
          <a:xfrm>
            <a:off x="4659244" y="2320529"/>
            <a:ext cx="1878900" cy="23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b="0" sz="1200">
                <a:solidFill>
                  <a:schemeClr val="dk1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100">
                <a:solidFill>
                  <a:schemeClr val="dk1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3" name="Google Shape;433;p51"/>
          <p:cNvSpPr/>
          <p:nvPr>
            <p:ph idx="8" type="body"/>
          </p:nvPr>
        </p:nvSpPr>
        <p:spPr>
          <a:xfrm>
            <a:off x="7323104" y="1532906"/>
            <a:ext cx="641700" cy="64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4" name="Google Shape;434;p51"/>
          <p:cNvSpPr txBox="1"/>
          <p:nvPr>
            <p:ph idx="9" type="body"/>
          </p:nvPr>
        </p:nvSpPr>
        <p:spPr>
          <a:xfrm>
            <a:off x="6704594" y="2320529"/>
            <a:ext cx="1878900" cy="23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None/>
              <a:defRPr b="0" sz="1200">
                <a:solidFill>
                  <a:schemeClr val="dk1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sz="1100">
                <a:solidFill>
                  <a:schemeClr val="dk1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5" name="Google Shape;435;p51"/>
          <p:cNvSpPr txBox="1"/>
          <p:nvPr>
            <p:ph idx="1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36" name="Google Shape;436;p51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51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 (2x1 ## / Text)">
  <p:cSld name="Title / Sub /  (2x1 ## / Text)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52"/>
          <p:cNvSpPr txBox="1"/>
          <p:nvPr>
            <p:ph idx="1" type="body"/>
          </p:nvPr>
        </p:nvSpPr>
        <p:spPr>
          <a:xfrm>
            <a:off x="685800" y="1371600"/>
            <a:ext cx="599100" cy="59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1" name="Google Shape;441;p52"/>
          <p:cNvSpPr txBox="1"/>
          <p:nvPr>
            <p:ph idx="2" type="body"/>
          </p:nvPr>
        </p:nvSpPr>
        <p:spPr>
          <a:xfrm>
            <a:off x="4714877" y="1371599"/>
            <a:ext cx="599100" cy="59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2" name="Google Shape;442;p52"/>
          <p:cNvSpPr txBox="1"/>
          <p:nvPr>
            <p:ph idx="3" type="body"/>
          </p:nvPr>
        </p:nvSpPr>
        <p:spPr>
          <a:xfrm>
            <a:off x="685800" y="2110979"/>
            <a:ext cx="3743400" cy="2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3" name="Google Shape;443;p52"/>
          <p:cNvSpPr txBox="1"/>
          <p:nvPr>
            <p:ph idx="4" type="body"/>
          </p:nvPr>
        </p:nvSpPr>
        <p:spPr>
          <a:xfrm>
            <a:off x="4714877" y="2110979"/>
            <a:ext cx="3771900" cy="2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4" name="Google Shape;444;p52"/>
          <p:cNvSpPr txBox="1"/>
          <p:nvPr>
            <p:ph idx="5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5" name="Google Shape;445;p5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6" name="Google Shape;446;p5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 (3x1 ## / Text)">
  <p:cSld name="Title / Sub /  (3x1 ## / Text)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9" name="Google Shape;449;p53"/>
          <p:cNvSpPr txBox="1"/>
          <p:nvPr>
            <p:ph idx="1" type="body"/>
          </p:nvPr>
        </p:nvSpPr>
        <p:spPr>
          <a:xfrm>
            <a:off x="685800" y="1371601"/>
            <a:ext cx="599100" cy="59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0" name="Google Shape;450;p53"/>
          <p:cNvSpPr txBox="1"/>
          <p:nvPr>
            <p:ph idx="2" type="body"/>
          </p:nvPr>
        </p:nvSpPr>
        <p:spPr>
          <a:xfrm>
            <a:off x="3420880" y="1371600"/>
            <a:ext cx="599100" cy="59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1" name="Google Shape;451;p53"/>
          <p:cNvSpPr txBox="1"/>
          <p:nvPr>
            <p:ph idx="3" type="body"/>
          </p:nvPr>
        </p:nvSpPr>
        <p:spPr>
          <a:xfrm>
            <a:off x="6155959" y="1371600"/>
            <a:ext cx="599100" cy="59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2" name="Google Shape;452;p53"/>
          <p:cNvSpPr txBox="1"/>
          <p:nvPr>
            <p:ph idx="4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53" name="Google Shape;453;p53"/>
          <p:cNvSpPr txBox="1"/>
          <p:nvPr>
            <p:ph idx="5" type="body"/>
          </p:nvPr>
        </p:nvSpPr>
        <p:spPr>
          <a:xfrm>
            <a:off x="685800" y="2132410"/>
            <a:ext cx="2302800" cy="25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4" name="Google Shape;454;p53"/>
          <p:cNvSpPr txBox="1"/>
          <p:nvPr>
            <p:ph idx="6" type="body"/>
          </p:nvPr>
        </p:nvSpPr>
        <p:spPr>
          <a:xfrm>
            <a:off x="3420665" y="2132410"/>
            <a:ext cx="2302800" cy="25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5" name="Google Shape;455;p53"/>
          <p:cNvSpPr txBox="1"/>
          <p:nvPr>
            <p:ph idx="7" type="body"/>
          </p:nvPr>
        </p:nvSpPr>
        <p:spPr>
          <a:xfrm>
            <a:off x="6155530" y="2132410"/>
            <a:ext cx="2302800" cy="25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6" name="Google Shape;456;p53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7" name="Google Shape;457;p53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3x2 Text">
  <p:cSld name="Title / Sub / 3x2 Text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0" name="Google Shape;460;p54"/>
          <p:cNvSpPr txBox="1"/>
          <p:nvPr>
            <p:ph idx="1" type="body"/>
          </p:nvPr>
        </p:nvSpPr>
        <p:spPr>
          <a:xfrm>
            <a:off x="342899" y="1371600"/>
            <a:ext cx="2469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1" name="Google Shape;461;p54"/>
          <p:cNvSpPr txBox="1"/>
          <p:nvPr>
            <p:ph idx="2" type="body"/>
          </p:nvPr>
        </p:nvSpPr>
        <p:spPr>
          <a:xfrm>
            <a:off x="3335417" y="1371600"/>
            <a:ext cx="2469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2" name="Google Shape;462;p54"/>
          <p:cNvSpPr txBox="1"/>
          <p:nvPr>
            <p:ph idx="3" type="body"/>
          </p:nvPr>
        </p:nvSpPr>
        <p:spPr>
          <a:xfrm>
            <a:off x="6327934" y="1371600"/>
            <a:ext cx="2469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3" name="Google Shape;463;p54"/>
          <p:cNvSpPr txBox="1"/>
          <p:nvPr>
            <p:ph idx="4" type="body"/>
          </p:nvPr>
        </p:nvSpPr>
        <p:spPr>
          <a:xfrm>
            <a:off x="342899" y="3223260"/>
            <a:ext cx="2469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4" name="Google Shape;464;p54"/>
          <p:cNvSpPr txBox="1"/>
          <p:nvPr>
            <p:ph idx="5" type="body"/>
          </p:nvPr>
        </p:nvSpPr>
        <p:spPr>
          <a:xfrm>
            <a:off x="3335417" y="3223260"/>
            <a:ext cx="2469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5" name="Google Shape;465;p54"/>
          <p:cNvSpPr txBox="1"/>
          <p:nvPr>
            <p:ph idx="6" type="body"/>
          </p:nvPr>
        </p:nvSpPr>
        <p:spPr>
          <a:xfrm>
            <a:off x="6327934" y="3223260"/>
            <a:ext cx="2469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6" name="Google Shape;466;p54"/>
          <p:cNvSpPr txBox="1"/>
          <p:nvPr>
            <p:ph idx="7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67" name="Google Shape;467;p54"/>
          <p:cNvSpPr/>
          <p:nvPr>
            <p:ph idx="8" type="dgm"/>
          </p:nvPr>
        </p:nvSpPr>
        <p:spPr>
          <a:xfrm>
            <a:off x="354330" y="3003804"/>
            <a:ext cx="84354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54"/>
          <p:cNvSpPr/>
          <p:nvPr>
            <p:ph idx="9" type="dgm"/>
          </p:nvPr>
        </p:nvSpPr>
        <p:spPr>
          <a:xfrm>
            <a:off x="3053024" y="1405890"/>
            <a:ext cx="13800" cy="322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4"/>
          <p:cNvSpPr/>
          <p:nvPr>
            <p:ph idx="13" type="dgm"/>
          </p:nvPr>
        </p:nvSpPr>
        <p:spPr>
          <a:xfrm>
            <a:off x="6045541" y="1392174"/>
            <a:ext cx="13800" cy="322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p54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1" name="Google Shape;471;p54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3x3 Text">
  <p:cSld name="Title / Sub / 3x3 Text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" name="Google Shape;474;p55"/>
          <p:cNvSpPr txBox="1"/>
          <p:nvPr>
            <p:ph idx="1" type="body"/>
          </p:nvPr>
        </p:nvSpPr>
        <p:spPr>
          <a:xfrm>
            <a:off x="342899" y="1371600"/>
            <a:ext cx="246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5" name="Google Shape;475;p55"/>
          <p:cNvSpPr txBox="1"/>
          <p:nvPr>
            <p:ph idx="2" type="body"/>
          </p:nvPr>
        </p:nvSpPr>
        <p:spPr>
          <a:xfrm>
            <a:off x="3337560" y="1371600"/>
            <a:ext cx="246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6" name="Google Shape;476;p55"/>
          <p:cNvSpPr txBox="1"/>
          <p:nvPr>
            <p:ph idx="3" type="body"/>
          </p:nvPr>
        </p:nvSpPr>
        <p:spPr>
          <a:xfrm>
            <a:off x="6332222" y="1371600"/>
            <a:ext cx="246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7" name="Google Shape;477;p55"/>
          <p:cNvSpPr txBox="1"/>
          <p:nvPr>
            <p:ph idx="4" type="body"/>
          </p:nvPr>
        </p:nvSpPr>
        <p:spPr>
          <a:xfrm>
            <a:off x="342899" y="2571750"/>
            <a:ext cx="246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8" name="Google Shape;478;p55"/>
          <p:cNvSpPr txBox="1"/>
          <p:nvPr>
            <p:ph idx="5" type="body"/>
          </p:nvPr>
        </p:nvSpPr>
        <p:spPr>
          <a:xfrm>
            <a:off x="3337560" y="2571750"/>
            <a:ext cx="246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9" name="Google Shape;479;p55"/>
          <p:cNvSpPr txBox="1"/>
          <p:nvPr>
            <p:ph idx="6" type="body"/>
          </p:nvPr>
        </p:nvSpPr>
        <p:spPr>
          <a:xfrm>
            <a:off x="6332222" y="2571750"/>
            <a:ext cx="246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0" name="Google Shape;480;p55"/>
          <p:cNvSpPr txBox="1"/>
          <p:nvPr>
            <p:ph idx="7" type="body"/>
          </p:nvPr>
        </p:nvSpPr>
        <p:spPr>
          <a:xfrm>
            <a:off x="342899" y="3771900"/>
            <a:ext cx="246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1" name="Google Shape;481;p55"/>
          <p:cNvSpPr txBox="1"/>
          <p:nvPr>
            <p:ph idx="8" type="body"/>
          </p:nvPr>
        </p:nvSpPr>
        <p:spPr>
          <a:xfrm>
            <a:off x="3337560" y="3771900"/>
            <a:ext cx="246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2" name="Google Shape;482;p55"/>
          <p:cNvSpPr txBox="1"/>
          <p:nvPr>
            <p:ph idx="9" type="body"/>
          </p:nvPr>
        </p:nvSpPr>
        <p:spPr>
          <a:xfrm>
            <a:off x="6332222" y="3771900"/>
            <a:ext cx="2469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3" name="Google Shape;483;p55"/>
          <p:cNvSpPr txBox="1"/>
          <p:nvPr>
            <p:ph idx="1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84" name="Google Shape;484;p55"/>
          <p:cNvSpPr/>
          <p:nvPr>
            <p:ph idx="14" type="dgm"/>
          </p:nvPr>
        </p:nvSpPr>
        <p:spPr>
          <a:xfrm>
            <a:off x="6045541" y="1392174"/>
            <a:ext cx="13800" cy="322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5"/>
          <p:cNvSpPr/>
          <p:nvPr>
            <p:ph idx="15" type="dgm"/>
          </p:nvPr>
        </p:nvSpPr>
        <p:spPr>
          <a:xfrm>
            <a:off x="3053024" y="1405890"/>
            <a:ext cx="13800" cy="322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5"/>
          <p:cNvSpPr/>
          <p:nvPr>
            <p:ph idx="16" type="dgm"/>
          </p:nvPr>
        </p:nvSpPr>
        <p:spPr>
          <a:xfrm>
            <a:off x="354330" y="2418588"/>
            <a:ext cx="84354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5"/>
          <p:cNvSpPr/>
          <p:nvPr>
            <p:ph idx="17" type="dgm"/>
          </p:nvPr>
        </p:nvSpPr>
        <p:spPr>
          <a:xfrm>
            <a:off x="365760" y="3602736"/>
            <a:ext cx="8435400" cy="1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9" name="Google Shape;489;p5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bullet list">
  <p:cSld name="Title / Sub / bullet list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6"/>
          <p:cNvSpPr/>
          <p:nvPr>
            <p:ph idx="2" type="dgm"/>
          </p:nvPr>
        </p:nvSpPr>
        <p:spPr>
          <a:xfrm>
            <a:off x="685800" y="1371369"/>
            <a:ext cx="13800" cy="322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6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3" name="Google Shape;493;p56"/>
          <p:cNvSpPr txBox="1"/>
          <p:nvPr>
            <p:ph idx="1" type="body"/>
          </p:nvPr>
        </p:nvSpPr>
        <p:spPr>
          <a:xfrm>
            <a:off x="539496" y="1371600"/>
            <a:ext cx="78045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●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794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4" name="Google Shape;494;p56"/>
          <p:cNvSpPr txBox="1"/>
          <p:nvPr>
            <p:ph idx="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95" name="Google Shape;495;p56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6" name="Google Shape;496;p56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Content | Text">
  <p:cSld name="Title / Content | Text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 txBox="1"/>
          <p:nvPr>
            <p:ph idx="1" type="body"/>
          </p:nvPr>
        </p:nvSpPr>
        <p:spPr>
          <a:xfrm>
            <a:off x="4710589" y="1371600"/>
            <a:ext cx="40863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9" name="Google Shape;499;p57"/>
          <p:cNvSpPr txBox="1"/>
          <p:nvPr>
            <p:ph idx="2" type="body"/>
          </p:nvPr>
        </p:nvSpPr>
        <p:spPr>
          <a:xfrm>
            <a:off x="342900" y="1371600"/>
            <a:ext cx="40863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0" name="Google Shape;500;p57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1" name="Google Shape;501;p57"/>
          <p:cNvSpPr txBox="1"/>
          <p:nvPr>
            <p:ph idx="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02" name="Google Shape;502;p57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3" name="Google Shape;503;p5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Title / Text) | Content">
  <p:cSld name="(Title / Text) | Content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"/>
          <p:cNvSpPr txBox="1"/>
          <p:nvPr>
            <p:ph idx="1" type="body"/>
          </p:nvPr>
        </p:nvSpPr>
        <p:spPr>
          <a:xfrm>
            <a:off x="342900" y="335604"/>
            <a:ext cx="28362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/>
            </a:lvl2pPr>
            <a:lvl3pPr indent="-3238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i="0" sz="1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6" name="Google Shape;506;p58"/>
          <p:cNvSpPr txBox="1"/>
          <p:nvPr>
            <p:ph idx="2" type="body"/>
          </p:nvPr>
        </p:nvSpPr>
        <p:spPr>
          <a:xfrm>
            <a:off x="3359943" y="342900"/>
            <a:ext cx="54411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7" name="Google Shape;507;p5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8" name="Google Shape;508;p5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Content | 1x4 Icon | Text)">
  <p:cSld name="Title / Sub / (Content | 1x4 Icon | Text)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9"/>
          <p:cNvSpPr txBox="1"/>
          <p:nvPr>
            <p:ph idx="1" type="body"/>
          </p:nvPr>
        </p:nvSpPr>
        <p:spPr>
          <a:xfrm>
            <a:off x="5530014" y="1329674"/>
            <a:ext cx="327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1" name="Google Shape;511;p59"/>
          <p:cNvSpPr txBox="1"/>
          <p:nvPr>
            <p:ph idx="2" type="body"/>
          </p:nvPr>
        </p:nvSpPr>
        <p:spPr>
          <a:xfrm>
            <a:off x="5530015" y="2172240"/>
            <a:ext cx="327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2" name="Google Shape;512;p59"/>
          <p:cNvSpPr txBox="1"/>
          <p:nvPr>
            <p:ph idx="3" type="body"/>
          </p:nvPr>
        </p:nvSpPr>
        <p:spPr>
          <a:xfrm>
            <a:off x="5530013" y="3014806"/>
            <a:ext cx="327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3" name="Google Shape;513;p59"/>
          <p:cNvSpPr txBox="1"/>
          <p:nvPr>
            <p:ph idx="4" type="body"/>
          </p:nvPr>
        </p:nvSpPr>
        <p:spPr>
          <a:xfrm>
            <a:off x="5530013" y="3857371"/>
            <a:ext cx="327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4" name="Google Shape;514;p59"/>
          <p:cNvSpPr/>
          <p:nvPr>
            <p:ph idx="5" type="pic"/>
          </p:nvPr>
        </p:nvSpPr>
        <p:spPr>
          <a:xfrm>
            <a:off x="4714875" y="1386824"/>
            <a:ext cx="701400" cy="70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515" name="Google Shape;515;p59"/>
          <p:cNvSpPr/>
          <p:nvPr>
            <p:ph idx="6" type="pic"/>
          </p:nvPr>
        </p:nvSpPr>
        <p:spPr>
          <a:xfrm>
            <a:off x="4714875" y="2219865"/>
            <a:ext cx="701400" cy="70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16" name="Google Shape;516;p59"/>
          <p:cNvSpPr/>
          <p:nvPr>
            <p:ph idx="7" type="pic"/>
          </p:nvPr>
        </p:nvSpPr>
        <p:spPr>
          <a:xfrm>
            <a:off x="4714875" y="3052906"/>
            <a:ext cx="701400" cy="70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17" name="Google Shape;517;p59"/>
          <p:cNvSpPr/>
          <p:nvPr>
            <p:ph idx="8" type="pic"/>
          </p:nvPr>
        </p:nvSpPr>
        <p:spPr>
          <a:xfrm>
            <a:off x="4714875" y="3885946"/>
            <a:ext cx="701400" cy="701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18" name="Google Shape;518;p59"/>
          <p:cNvSpPr txBox="1"/>
          <p:nvPr>
            <p:ph idx="9" type="body"/>
          </p:nvPr>
        </p:nvSpPr>
        <p:spPr>
          <a:xfrm>
            <a:off x="342900" y="1386824"/>
            <a:ext cx="40863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9" name="Google Shape;519;p59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0" name="Google Shape;520;p59"/>
          <p:cNvSpPr txBox="1"/>
          <p:nvPr>
            <p:ph idx="1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21" name="Google Shape;521;p59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2" name="Google Shape;522;p59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2x1 Content / Text)">
  <p:cSld name="Title / Sub / (2x1 Content / Text)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0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5" name="Google Shape;525;p60"/>
          <p:cNvSpPr txBox="1"/>
          <p:nvPr>
            <p:ph idx="1" type="body"/>
          </p:nvPr>
        </p:nvSpPr>
        <p:spPr>
          <a:xfrm>
            <a:off x="342899" y="3774564"/>
            <a:ext cx="40860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6" name="Google Shape;526;p60"/>
          <p:cNvSpPr txBox="1"/>
          <p:nvPr>
            <p:ph idx="2" type="body"/>
          </p:nvPr>
        </p:nvSpPr>
        <p:spPr>
          <a:xfrm>
            <a:off x="4714875" y="3774564"/>
            <a:ext cx="40863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4pPr>
            <a:lvl5pPr indent="-228600" lvl="4" marL="22860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7" name="Google Shape;527;p60"/>
          <p:cNvSpPr txBox="1"/>
          <p:nvPr>
            <p:ph idx="3" type="body"/>
          </p:nvPr>
        </p:nvSpPr>
        <p:spPr>
          <a:xfrm>
            <a:off x="342900" y="1371599"/>
            <a:ext cx="40863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8" name="Google Shape;528;p60"/>
          <p:cNvSpPr txBox="1"/>
          <p:nvPr>
            <p:ph idx="4" type="body"/>
          </p:nvPr>
        </p:nvSpPr>
        <p:spPr>
          <a:xfrm>
            <a:off x="4714875" y="1371600"/>
            <a:ext cx="40863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9" name="Google Shape;529;p60"/>
          <p:cNvSpPr txBox="1"/>
          <p:nvPr>
            <p:ph idx="5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30" name="Google Shape;530;p60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1" name="Google Shape;531;p6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2x1 Content)">
  <p:cSld name="Title / Sub / (2x1 Content)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4" name="Google Shape;534;p61"/>
          <p:cNvSpPr txBox="1"/>
          <p:nvPr>
            <p:ph idx="1" type="body"/>
          </p:nvPr>
        </p:nvSpPr>
        <p:spPr>
          <a:xfrm>
            <a:off x="342900" y="1369219"/>
            <a:ext cx="40863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5" name="Google Shape;535;p61"/>
          <p:cNvSpPr txBox="1"/>
          <p:nvPr>
            <p:ph idx="2" type="body"/>
          </p:nvPr>
        </p:nvSpPr>
        <p:spPr>
          <a:xfrm>
            <a:off x="4714877" y="1369219"/>
            <a:ext cx="40863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6" name="Google Shape;536;p61"/>
          <p:cNvSpPr txBox="1"/>
          <p:nvPr>
            <p:ph idx="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37" name="Google Shape;537;p61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8" name="Google Shape;538;p61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Content / Text">
  <p:cSld name="Title / Sub / Content / Text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 txBox="1"/>
          <p:nvPr>
            <p:ph idx="1" type="body"/>
          </p:nvPr>
        </p:nvSpPr>
        <p:spPr>
          <a:xfrm>
            <a:off x="685800" y="3820478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i="1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1" name="Google Shape;541;p62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2" name="Google Shape;542;p62"/>
          <p:cNvSpPr txBox="1"/>
          <p:nvPr>
            <p:ph idx="2" type="body"/>
          </p:nvPr>
        </p:nvSpPr>
        <p:spPr>
          <a:xfrm>
            <a:off x="685800" y="1371600"/>
            <a:ext cx="77724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3" name="Google Shape;543;p62"/>
          <p:cNvSpPr txBox="1"/>
          <p:nvPr>
            <p:ph idx="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44" name="Google Shape;544;p6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5" name="Google Shape;545;p6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3"/>
          <p:cNvSpPr txBox="1"/>
          <p:nvPr>
            <p:ph type="title"/>
          </p:nvPr>
        </p:nvSpPr>
        <p:spPr>
          <a:xfrm>
            <a:off x="342900" y="342899"/>
            <a:ext cx="246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8" name="Google Shape;548;p63"/>
          <p:cNvSpPr txBox="1"/>
          <p:nvPr>
            <p:ph idx="1" type="body"/>
          </p:nvPr>
        </p:nvSpPr>
        <p:spPr>
          <a:xfrm>
            <a:off x="3290888" y="342900"/>
            <a:ext cx="55104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9" name="Google Shape;549;p63"/>
          <p:cNvSpPr txBox="1"/>
          <p:nvPr>
            <p:ph idx="2" type="body"/>
          </p:nvPr>
        </p:nvSpPr>
        <p:spPr>
          <a:xfrm>
            <a:off x="341710" y="1799034"/>
            <a:ext cx="246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50" name="Google Shape;550;p63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1" name="Google Shape;551;p63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4"/>
          <p:cNvSpPr txBox="1"/>
          <p:nvPr>
            <p:ph idx="1" type="body"/>
          </p:nvPr>
        </p:nvSpPr>
        <p:spPr>
          <a:xfrm>
            <a:off x="342900" y="342900"/>
            <a:ext cx="84582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4" name="Google Shape;554;p64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5" name="Google Shape;555;p64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Title / Text)-m | Content">
  <p:cSld name="(Title / Text)-m | Conten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5"/>
          <p:cNvSpPr txBox="1"/>
          <p:nvPr>
            <p:ph idx="1" type="body"/>
          </p:nvPr>
        </p:nvSpPr>
        <p:spPr>
          <a:xfrm>
            <a:off x="342900" y="336947"/>
            <a:ext cx="40863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i="0" sz="1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8" name="Google Shape;558;p65"/>
          <p:cNvSpPr txBox="1"/>
          <p:nvPr>
            <p:ph idx="2" type="body"/>
          </p:nvPr>
        </p:nvSpPr>
        <p:spPr>
          <a:xfrm>
            <a:off x="4714876" y="342900"/>
            <a:ext cx="40863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9" name="Google Shape;559;p6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0" name="Google Shape;560;p6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| (Title / Text)-m">
  <p:cSld name="Content | (Title / Text)-m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/>
          <p:nvPr>
            <p:ph idx="1" type="body"/>
          </p:nvPr>
        </p:nvSpPr>
        <p:spPr>
          <a:xfrm>
            <a:off x="4714875" y="336947"/>
            <a:ext cx="40863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/>
            </a:lvl2pPr>
            <a:lvl3pPr indent="-3238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i="0" sz="1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3" name="Google Shape;563;p66"/>
          <p:cNvSpPr txBox="1"/>
          <p:nvPr>
            <p:ph idx="2" type="body"/>
          </p:nvPr>
        </p:nvSpPr>
        <p:spPr>
          <a:xfrm>
            <a:off x="342900" y="336947"/>
            <a:ext cx="40863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4" name="Google Shape;564;p66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5" name="Google Shape;565;p66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7"/>
          <p:cNvSpPr txBox="1"/>
          <p:nvPr>
            <p:ph type="title"/>
          </p:nvPr>
        </p:nvSpPr>
        <p:spPr>
          <a:xfrm>
            <a:off x="685800" y="342900"/>
            <a:ext cx="77724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sz="36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8" name="Google Shape;568;p67"/>
          <p:cNvSpPr txBox="1"/>
          <p:nvPr>
            <p:ph idx="1" type="body"/>
          </p:nvPr>
        </p:nvSpPr>
        <p:spPr>
          <a:xfrm>
            <a:off x="685800" y="2664857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9" name="Google Shape;569;p67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0" name="Google Shape;570;p6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v2">
  <p:cSld name="Section Header v2">
    <p:bg>
      <p:bgPr>
        <a:solidFill>
          <a:schemeClr val="accent4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8"/>
          <p:cNvSpPr txBox="1"/>
          <p:nvPr>
            <p:ph idx="1" type="body"/>
          </p:nvPr>
        </p:nvSpPr>
        <p:spPr>
          <a:xfrm>
            <a:off x="685800" y="1371600"/>
            <a:ext cx="7800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3" name="Google Shape;573;p6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4" name="Google Shape;574;p6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68"/>
          <p:cNvSpPr txBox="1"/>
          <p:nvPr/>
        </p:nvSpPr>
        <p:spPr>
          <a:xfrm>
            <a:off x="0" y="-342900"/>
            <a:ext cx="9144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Master: Sequoia_2022-01-18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Layout: Section Header v2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v3">
  <p:cSld name="Section Header v3">
    <p:bg>
      <p:bgPr>
        <a:solidFill>
          <a:schemeClr val="dk2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Google Shape;578;p69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9410"/>
            </a:srgbClr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23850" lvl="1" marL="91440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indent="-3048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9" name="Google Shape;579;p69"/>
          <p:cNvSpPr txBox="1"/>
          <p:nvPr>
            <p:ph idx="3" type="body"/>
          </p:nvPr>
        </p:nvSpPr>
        <p:spPr>
          <a:xfrm>
            <a:off x="657225" y="342900"/>
            <a:ext cx="7829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0" name="Google Shape;580;p69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1" name="Google Shape;581;p69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69"/>
          <p:cNvSpPr txBox="1"/>
          <p:nvPr/>
        </p:nvSpPr>
        <p:spPr>
          <a:xfrm>
            <a:off x="0" y="-342900"/>
            <a:ext cx="9144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Master: Sequoia_2022-01-18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Layout: Section Header v3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bg>
      <p:bgPr>
        <a:solidFill>
          <a:schemeClr val="lt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0"/>
          <p:cNvSpPr/>
          <p:nvPr>
            <p:ph idx="2" type="pic"/>
          </p:nvPr>
        </p:nvSpPr>
        <p:spPr>
          <a:xfrm>
            <a:off x="2331720" y="822960"/>
            <a:ext cx="3086100" cy="308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85" name="Google Shape;585;p70"/>
          <p:cNvSpPr txBox="1"/>
          <p:nvPr>
            <p:ph idx="1" type="body"/>
          </p:nvPr>
        </p:nvSpPr>
        <p:spPr>
          <a:xfrm>
            <a:off x="3497580" y="3154680"/>
            <a:ext cx="4893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6" name="Google Shape;586;p70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7" name="Google Shape;587;p7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70"/>
          <p:cNvSpPr txBox="1"/>
          <p:nvPr/>
        </p:nvSpPr>
        <p:spPr>
          <a:xfrm>
            <a:off x="0" y="-342900"/>
            <a:ext cx="9144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Master: Sequoia_2022-01-18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Layout: Break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ulty Intro">
  <p:cSld name="Faculty Intro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1" name="Google Shape;591;p71"/>
          <p:cNvSpPr/>
          <p:nvPr>
            <p:ph idx="2" type="pic"/>
          </p:nvPr>
        </p:nvSpPr>
        <p:spPr>
          <a:xfrm>
            <a:off x="693801" y="1380744"/>
            <a:ext cx="1929300" cy="19293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2" name="Google Shape;592;p71"/>
          <p:cNvSpPr txBox="1"/>
          <p:nvPr>
            <p:ph idx="1" type="body"/>
          </p:nvPr>
        </p:nvSpPr>
        <p:spPr>
          <a:xfrm>
            <a:off x="2917793" y="1371600"/>
            <a:ext cx="26646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2pPr>
            <a:lvl3pPr indent="-228600" lvl="2" marL="1371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3" name="Google Shape;593;p71"/>
          <p:cNvSpPr txBox="1"/>
          <p:nvPr>
            <p:ph idx="3" type="body"/>
          </p:nvPr>
        </p:nvSpPr>
        <p:spPr>
          <a:xfrm>
            <a:off x="5822156" y="1371600"/>
            <a:ext cx="26646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2pPr>
            <a:lvl3pPr indent="-228600" lvl="2" marL="1371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4" name="Google Shape;594;p71"/>
          <p:cNvSpPr txBox="1"/>
          <p:nvPr>
            <p:ph idx="4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5" name="Google Shape;595;p71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6" name="Google Shape;596;p71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ight">
  <p:cSld name="Agenda Light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2"/>
          <p:cNvSpPr/>
          <p:nvPr>
            <p:ph idx="2" type="dgm"/>
          </p:nvPr>
        </p:nvSpPr>
        <p:spPr>
          <a:xfrm>
            <a:off x="1609865" y="1371600"/>
            <a:ext cx="13800" cy="329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72"/>
          <p:cNvSpPr txBox="1"/>
          <p:nvPr>
            <p:ph type="title"/>
          </p:nvPr>
        </p:nvSpPr>
        <p:spPr>
          <a:xfrm>
            <a:off x="0" y="0"/>
            <a:ext cx="9144000" cy="116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11475" lIns="411475" spcFirstLastPara="1" rIns="411475" wrap="square" tIns="4114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0" name="Google Shape;600;p72"/>
          <p:cNvSpPr txBox="1"/>
          <p:nvPr>
            <p:ph idx="1" type="body"/>
          </p:nvPr>
        </p:nvSpPr>
        <p:spPr>
          <a:xfrm>
            <a:off x="1467612" y="1371600"/>
            <a:ext cx="58476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683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  <a:defRPr b="0" sz="1800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1" name="Google Shape;601;p7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2" name="Google Shape;602;p7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-bleed &gt; (Title / Text) | Content">
  <p:cSld name="Pic-bleed &gt; (Title / Text) | Conten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 txBox="1"/>
          <p:nvPr>
            <p:ph idx="1" type="body"/>
          </p:nvPr>
        </p:nvSpPr>
        <p:spPr>
          <a:xfrm>
            <a:off x="0" y="0"/>
            <a:ext cx="3557700" cy="5143500"/>
          </a:xfrm>
          <a:prstGeom prst="rect">
            <a:avLst/>
          </a:pr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5" name="Google Shape;605;p73"/>
          <p:cNvSpPr/>
          <p:nvPr>
            <p:ph idx="2" type="pic"/>
          </p:nvPr>
        </p:nvSpPr>
        <p:spPr>
          <a:xfrm>
            <a:off x="0" y="0"/>
            <a:ext cx="355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73"/>
          <p:cNvSpPr txBox="1"/>
          <p:nvPr>
            <p:ph type="title"/>
          </p:nvPr>
        </p:nvSpPr>
        <p:spPr>
          <a:xfrm>
            <a:off x="342900" y="357731"/>
            <a:ext cx="29301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7" name="Google Shape;607;p73"/>
          <p:cNvSpPr txBox="1"/>
          <p:nvPr>
            <p:ph idx="3" type="subTitle"/>
          </p:nvPr>
        </p:nvSpPr>
        <p:spPr>
          <a:xfrm>
            <a:off x="342900" y="1240971"/>
            <a:ext cx="2930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8" name="Google Shape;608;p73"/>
          <p:cNvSpPr txBox="1"/>
          <p:nvPr>
            <p:ph idx="4" type="body"/>
          </p:nvPr>
        </p:nvSpPr>
        <p:spPr>
          <a:xfrm>
            <a:off x="3900488" y="357188"/>
            <a:ext cx="4900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9" name="Google Shape;609;p73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0" name="Google Shape;610;p73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ock &gt; Sub / 3x1 ## / Text">
  <p:cSld name="Title block &gt; Sub / 3x1 ## / Text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 txBox="1"/>
          <p:nvPr>
            <p:ph type="title"/>
          </p:nvPr>
        </p:nvSpPr>
        <p:spPr>
          <a:xfrm>
            <a:off x="0" y="0"/>
            <a:ext cx="9144000" cy="137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617225" lIns="411475" spcFirstLastPara="1" rIns="411475" wrap="square" tIns="4114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3" name="Google Shape;613;p74"/>
          <p:cNvSpPr txBox="1"/>
          <p:nvPr>
            <p:ph idx="1" type="body"/>
          </p:nvPr>
        </p:nvSpPr>
        <p:spPr>
          <a:xfrm>
            <a:off x="685799" y="1714500"/>
            <a:ext cx="22632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4" name="Google Shape;614;p74"/>
          <p:cNvSpPr txBox="1"/>
          <p:nvPr>
            <p:ph idx="2" type="body"/>
          </p:nvPr>
        </p:nvSpPr>
        <p:spPr>
          <a:xfrm>
            <a:off x="3440430" y="1714500"/>
            <a:ext cx="22632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5" name="Google Shape;615;p74"/>
          <p:cNvSpPr txBox="1"/>
          <p:nvPr>
            <p:ph idx="3" type="body"/>
          </p:nvPr>
        </p:nvSpPr>
        <p:spPr>
          <a:xfrm>
            <a:off x="6183630" y="1714500"/>
            <a:ext cx="22632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6" name="Google Shape;616;p74"/>
          <p:cNvSpPr txBox="1"/>
          <p:nvPr>
            <p:ph idx="4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7" name="Google Shape;617;p74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8" name="Google Shape;618;p74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Medium">
  <p:cSld name="Agenda - Medium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5"/>
          <p:cNvSpPr txBox="1"/>
          <p:nvPr>
            <p:ph type="title"/>
          </p:nvPr>
        </p:nvSpPr>
        <p:spPr>
          <a:xfrm>
            <a:off x="0" y="0"/>
            <a:ext cx="9144000" cy="116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11475" lIns="411475" spcFirstLastPara="1" rIns="411475" wrap="square" tIns="4114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1" name="Google Shape;621;p75"/>
          <p:cNvSpPr txBox="1"/>
          <p:nvPr>
            <p:ph idx="1" type="body"/>
          </p:nvPr>
        </p:nvSpPr>
        <p:spPr>
          <a:xfrm>
            <a:off x="685800" y="1371600"/>
            <a:ext cx="78009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2" name="Google Shape;622;p7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3" name="Google Shape;623;p7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ignment">
  <p:cSld name="Assignment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6"/>
          <p:cNvSpPr txBox="1"/>
          <p:nvPr>
            <p:ph idx="1" type="body"/>
          </p:nvPr>
        </p:nvSpPr>
        <p:spPr>
          <a:xfrm>
            <a:off x="342901" y="1371600"/>
            <a:ext cx="8451600" cy="2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rabicPeriod"/>
              <a:defRPr sz="1500"/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Arial"/>
              <a:buChar char="•"/>
              <a:defRPr i="1"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6" name="Google Shape;626;p76"/>
          <p:cNvSpPr txBox="1"/>
          <p:nvPr>
            <p:ph idx="2" type="body"/>
          </p:nvPr>
        </p:nvSpPr>
        <p:spPr>
          <a:xfrm>
            <a:off x="342901" y="4223147"/>
            <a:ext cx="8458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b="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7" name="Google Shape;627;p76"/>
          <p:cNvSpPr txBox="1"/>
          <p:nvPr>
            <p:ph type="title"/>
          </p:nvPr>
        </p:nvSpPr>
        <p:spPr>
          <a:xfrm>
            <a:off x="1520427" y="351473"/>
            <a:ext cx="7280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8" name="Google Shape;628;p76"/>
          <p:cNvSpPr txBox="1"/>
          <p:nvPr>
            <p:ph idx="3" type="subTitle"/>
          </p:nvPr>
        </p:nvSpPr>
        <p:spPr>
          <a:xfrm>
            <a:off x="1520427" y="685800"/>
            <a:ext cx="728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629" name="Google Shape;629;p76"/>
          <p:cNvPicPr preferRelativeResize="0"/>
          <p:nvPr/>
        </p:nvPicPr>
        <p:blipFill rotWithShape="1">
          <a:blip r:embed="rId2">
            <a:alphaModFix/>
          </a:blip>
          <a:srcRect b="13476" l="0" r="0" t="13476"/>
          <a:stretch/>
        </p:blipFill>
        <p:spPr>
          <a:xfrm>
            <a:off x="328613" y="351472"/>
            <a:ext cx="1079564" cy="7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6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1" name="Google Shape;631;p76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ignment w / Photo">
  <p:cSld name="Assignment w / Photo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7"/>
          <p:cNvSpPr/>
          <p:nvPr>
            <p:ph idx="2" type="pic"/>
          </p:nvPr>
        </p:nvSpPr>
        <p:spPr>
          <a:xfrm>
            <a:off x="0" y="0"/>
            <a:ext cx="4400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34" name="Google Shape;634;p77"/>
          <p:cNvSpPr txBox="1"/>
          <p:nvPr>
            <p:ph type="title"/>
          </p:nvPr>
        </p:nvSpPr>
        <p:spPr>
          <a:xfrm>
            <a:off x="4714875" y="1168013"/>
            <a:ext cx="4086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5" name="Google Shape;635;p77"/>
          <p:cNvSpPr txBox="1"/>
          <p:nvPr>
            <p:ph idx="1" type="body"/>
          </p:nvPr>
        </p:nvSpPr>
        <p:spPr>
          <a:xfrm>
            <a:off x="4717026" y="2406996"/>
            <a:ext cx="40863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36" name="Google Shape;636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0857" y="302162"/>
            <a:ext cx="10287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7"/>
          <p:cNvSpPr txBox="1"/>
          <p:nvPr>
            <p:ph idx="3" type="subTitle"/>
          </p:nvPr>
        </p:nvSpPr>
        <p:spPr>
          <a:xfrm>
            <a:off x="4717026" y="2023588"/>
            <a:ext cx="406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8" name="Google Shape;638;p77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9" name="Google Shape;639;p7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inition">
  <p:cSld name="Definition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8"/>
          <p:cNvSpPr txBox="1"/>
          <p:nvPr>
            <p:ph idx="1" type="body"/>
          </p:nvPr>
        </p:nvSpPr>
        <p:spPr>
          <a:xfrm>
            <a:off x="342900" y="2518172"/>
            <a:ext cx="84582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00"/>
              <a:buNone/>
              <a:defRPr sz="2100"/>
            </a:lvl2pPr>
            <a:lvl3pPr indent="-2286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2" name="Google Shape;642;p78"/>
          <p:cNvSpPr txBox="1"/>
          <p:nvPr>
            <p:ph type="title"/>
          </p:nvPr>
        </p:nvSpPr>
        <p:spPr>
          <a:xfrm>
            <a:off x="342900" y="1063928"/>
            <a:ext cx="84582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b="0" sz="4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3" name="Google Shape;643;p7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4" name="Google Shape;644;p7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 v2">
  <p:cSld name="Question v2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79"/>
          <p:cNvCxnSpPr/>
          <p:nvPr/>
        </p:nvCxnSpPr>
        <p:spPr>
          <a:xfrm>
            <a:off x="342900" y="4657725"/>
            <a:ext cx="8458200" cy="0"/>
          </a:xfrm>
          <a:prstGeom prst="straightConnector1">
            <a:avLst/>
          </a:prstGeom>
          <a:noFill/>
          <a:ln cap="flat" cmpd="sng" w="317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7" name="Google Shape;647;p79"/>
          <p:cNvSpPr txBox="1"/>
          <p:nvPr>
            <p:ph idx="1" type="body"/>
          </p:nvPr>
        </p:nvSpPr>
        <p:spPr>
          <a:xfrm>
            <a:off x="342900" y="342901"/>
            <a:ext cx="6972300" cy="4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  <a:defRPr sz="1500"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648" name="Google Shape;648;p79"/>
          <p:cNvGrpSpPr/>
          <p:nvPr/>
        </p:nvGrpSpPr>
        <p:grpSpPr>
          <a:xfrm>
            <a:off x="7653528" y="3447955"/>
            <a:ext cx="1440180" cy="1440180"/>
            <a:chOff x="10204704" y="4597273"/>
            <a:chExt cx="1920240" cy="1920240"/>
          </a:xfrm>
        </p:grpSpPr>
        <p:pic>
          <p:nvPicPr>
            <p:cNvPr descr="A close up of a sign&#10;&#10;Description automatically generated" id="649" name="Google Shape;649;p7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204704" y="4597273"/>
              <a:ext cx="1920240" cy="1920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79"/>
            <p:cNvSpPr/>
            <p:nvPr/>
          </p:nvSpPr>
          <p:spPr>
            <a:xfrm>
              <a:off x="11186160" y="5623560"/>
              <a:ext cx="148500" cy="64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p79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2" name="Google Shape;652;p79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">
  <p:cSld name="Question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0"/>
          <p:cNvSpPr txBox="1"/>
          <p:nvPr/>
        </p:nvSpPr>
        <p:spPr>
          <a:xfrm>
            <a:off x="5540721" y="295372"/>
            <a:ext cx="33177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600"/>
              <a:buFont typeface="Arial"/>
              <a:buNone/>
            </a:pPr>
            <a:r>
              <a:rPr b="0" i="0" lang="en" sz="53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0"/>
          <p:cNvSpPr txBox="1"/>
          <p:nvPr>
            <p:ph idx="1" type="body"/>
          </p:nvPr>
        </p:nvSpPr>
        <p:spPr>
          <a:xfrm>
            <a:off x="342900" y="342901"/>
            <a:ext cx="61722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0" sz="27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6" name="Google Shape;656;p80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7" name="Google Shape;657;p8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left line">
  <p:cSld name="Quote with left line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1"/>
          <p:cNvSpPr/>
          <p:nvPr>
            <p:ph idx="2" type="dgm"/>
          </p:nvPr>
        </p:nvSpPr>
        <p:spPr>
          <a:xfrm>
            <a:off x="687575" y="815531"/>
            <a:ext cx="10500" cy="3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0" name="Google Shape;660;p81"/>
          <p:cNvSpPr txBox="1"/>
          <p:nvPr>
            <p:ph idx="1" type="body"/>
          </p:nvPr>
        </p:nvSpPr>
        <p:spPr>
          <a:xfrm>
            <a:off x="1025165" y="815531"/>
            <a:ext cx="74616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Font typeface="Arial"/>
              <a:buNone/>
              <a:defRPr i="0"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0" sz="1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1" name="Google Shape;661;p81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2" name="Google Shape;662;p81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left line | Pic">
  <p:cSld name="Quote with left line | Pic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2"/>
          <p:cNvSpPr/>
          <p:nvPr>
            <p:ph idx="2" type="dgm"/>
          </p:nvPr>
        </p:nvSpPr>
        <p:spPr>
          <a:xfrm>
            <a:off x="687575" y="815531"/>
            <a:ext cx="10500" cy="3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82"/>
          <p:cNvSpPr/>
          <p:nvPr>
            <p:ph idx="3" type="pic"/>
          </p:nvPr>
        </p:nvSpPr>
        <p:spPr>
          <a:xfrm>
            <a:off x="1025165" y="842963"/>
            <a:ext cx="2956200" cy="157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6" name="Google Shape;666;p82"/>
          <p:cNvSpPr txBox="1"/>
          <p:nvPr>
            <p:ph idx="1" type="body"/>
          </p:nvPr>
        </p:nvSpPr>
        <p:spPr>
          <a:xfrm>
            <a:off x="1025165" y="2549208"/>
            <a:ext cx="7461600" cy="21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Font typeface="Arial"/>
              <a:buNone/>
              <a:defRPr i="0"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0" sz="1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7" name="Google Shape;667;p8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8" name="Google Shape;668;p8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v2">
  <p:cSld name="Quote v2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3"/>
          <p:cNvSpPr txBox="1"/>
          <p:nvPr>
            <p:ph idx="1" type="body"/>
          </p:nvPr>
        </p:nvSpPr>
        <p:spPr>
          <a:xfrm>
            <a:off x="1094994" y="342900"/>
            <a:ext cx="6954000" cy="43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50" lIns="342900" spcFirstLastPara="1" rIns="342900" wrap="square" tIns="13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Font typeface="Calibri"/>
              <a:buChar char="–"/>
              <a:defRPr sz="15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1" name="Google Shape;671;p83"/>
          <p:cNvSpPr/>
          <p:nvPr>
            <p:ph idx="2" type="body"/>
          </p:nvPr>
        </p:nvSpPr>
        <p:spPr>
          <a:xfrm>
            <a:off x="685800" y="342900"/>
            <a:ext cx="400200" cy="4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2400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1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2" name="Google Shape;672;p83"/>
          <p:cNvSpPr/>
          <p:nvPr>
            <p:ph idx="3" type="body"/>
          </p:nvPr>
        </p:nvSpPr>
        <p:spPr>
          <a:xfrm>
            <a:off x="8053578" y="4256532"/>
            <a:ext cx="400200" cy="4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2400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1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3" name="Google Shape;673;p83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4" name="Google Shape;674;p83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 / Title / Pic">
  <p:cSld name="Quote w / Title / Pic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4"/>
          <p:cNvSpPr txBox="1"/>
          <p:nvPr>
            <p:ph idx="1" type="body"/>
          </p:nvPr>
        </p:nvSpPr>
        <p:spPr>
          <a:xfrm>
            <a:off x="-1" y="1371600"/>
            <a:ext cx="9144000" cy="1477500"/>
          </a:xfrm>
          <a:prstGeom prst="rect">
            <a:avLst/>
          </a:prstGeom>
          <a:solidFill>
            <a:srgbClr val="2E2D29">
              <a:alpha val="49410"/>
            </a:srgbClr>
          </a:solidFill>
          <a:ln>
            <a:noFill/>
          </a:ln>
        </p:spPr>
        <p:txBody>
          <a:bodyPr anchorCtr="0" anchor="ctr" bIns="137150" lIns="1028700" spcFirstLastPara="1" rIns="1028700" wrap="square" tIns="13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  <a:defRPr sz="1200">
                <a:solidFill>
                  <a:schemeClr val="lt1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7" name="Google Shape;677;p84"/>
          <p:cNvSpPr/>
          <p:nvPr>
            <p:ph idx="2" type="pic"/>
          </p:nvPr>
        </p:nvSpPr>
        <p:spPr>
          <a:xfrm>
            <a:off x="0" y="1371600"/>
            <a:ext cx="9144000" cy="1477500"/>
          </a:xfrm>
          <a:prstGeom prst="rect">
            <a:avLst/>
          </a:prstGeom>
          <a:noFill/>
          <a:ln>
            <a:noFill/>
          </a:ln>
        </p:spPr>
      </p:sp>
      <p:sp>
        <p:nvSpPr>
          <p:cNvPr id="678" name="Google Shape;678;p84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9" name="Google Shape;679;p84"/>
          <p:cNvSpPr txBox="1"/>
          <p:nvPr>
            <p:ph idx="3" type="body"/>
          </p:nvPr>
        </p:nvSpPr>
        <p:spPr>
          <a:xfrm>
            <a:off x="685800" y="2927747"/>
            <a:ext cx="7772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  <a:defRPr sz="1700">
                <a:solidFill>
                  <a:schemeClr val="accen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0" name="Google Shape;680;p84"/>
          <p:cNvSpPr/>
          <p:nvPr>
            <p:ph idx="4" type="pic"/>
          </p:nvPr>
        </p:nvSpPr>
        <p:spPr>
          <a:xfrm>
            <a:off x="1560910" y="3923226"/>
            <a:ext cx="1133700" cy="59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1" name="Google Shape;681;p84"/>
          <p:cNvSpPr/>
          <p:nvPr>
            <p:ph idx="5" type="pic"/>
          </p:nvPr>
        </p:nvSpPr>
        <p:spPr>
          <a:xfrm>
            <a:off x="2783086" y="3923226"/>
            <a:ext cx="1133700" cy="59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2" name="Google Shape;682;p84"/>
          <p:cNvSpPr/>
          <p:nvPr>
            <p:ph idx="6" type="pic"/>
          </p:nvPr>
        </p:nvSpPr>
        <p:spPr>
          <a:xfrm>
            <a:off x="4005262" y="3923226"/>
            <a:ext cx="1133700" cy="59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3" name="Google Shape;683;p84"/>
          <p:cNvSpPr/>
          <p:nvPr>
            <p:ph idx="7" type="pic"/>
          </p:nvPr>
        </p:nvSpPr>
        <p:spPr>
          <a:xfrm>
            <a:off x="5227438" y="3923226"/>
            <a:ext cx="1133700" cy="59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4" name="Google Shape;684;p84"/>
          <p:cNvSpPr/>
          <p:nvPr>
            <p:ph idx="8" type="pic"/>
          </p:nvPr>
        </p:nvSpPr>
        <p:spPr>
          <a:xfrm>
            <a:off x="6449615" y="3923226"/>
            <a:ext cx="1133700" cy="59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5" name="Google Shape;685;p84"/>
          <p:cNvSpPr txBox="1"/>
          <p:nvPr>
            <p:ph idx="9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86" name="Google Shape;686;p84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7" name="Google Shape;687;p84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2x1 Text / Pic">
  <p:cSld name="Title / Sub / 2x1 Text / Pic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5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0" name="Google Shape;690;p85"/>
          <p:cNvSpPr/>
          <p:nvPr>
            <p:ph idx="2" type="pic"/>
          </p:nvPr>
        </p:nvSpPr>
        <p:spPr>
          <a:xfrm>
            <a:off x="342900" y="2194560"/>
            <a:ext cx="4086300" cy="246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1" name="Google Shape;691;p85"/>
          <p:cNvSpPr/>
          <p:nvPr>
            <p:ph idx="3" type="pic"/>
          </p:nvPr>
        </p:nvSpPr>
        <p:spPr>
          <a:xfrm>
            <a:off x="4714875" y="2194560"/>
            <a:ext cx="4086300" cy="246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2" name="Google Shape;692;p85"/>
          <p:cNvSpPr txBox="1"/>
          <p:nvPr>
            <p:ph idx="1" type="body"/>
          </p:nvPr>
        </p:nvSpPr>
        <p:spPr>
          <a:xfrm>
            <a:off x="342900" y="1371600"/>
            <a:ext cx="4086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3" name="Google Shape;693;p85"/>
          <p:cNvSpPr txBox="1"/>
          <p:nvPr>
            <p:ph idx="4" type="body"/>
          </p:nvPr>
        </p:nvSpPr>
        <p:spPr>
          <a:xfrm>
            <a:off x="4714876" y="1371600"/>
            <a:ext cx="4086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4" name="Google Shape;694;p85"/>
          <p:cNvSpPr txBox="1"/>
          <p:nvPr>
            <p:ph idx="5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95" name="Google Shape;695;p8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6" name="Google Shape;696;p8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1x2 Text | Pic">
  <p:cSld name="Title / 1x2 Text | Pic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6"/>
          <p:cNvSpPr txBox="1"/>
          <p:nvPr>
            <p:ph idx="1" type="body"/>
          </p:nvPr>
        </p:nvSpPr>
        <p:spPr>
          <a:xfrm>
            <a:off x="342900" y="1033680"/>
            <a:ext cx="39720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9" name="Google Shape;699;p86"/>
          <p:cNvSpPr txBox="1"/>
          <p:nvPr>
            <p:ph idx="2" type="body"/>
          </p:nvPr>
        </p:nvSpPr>
        <p:spPr>
          <a:xfrm>
            <a:off x="4833461" y="2917142"/>
            <a:ext cx="39678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0" name="Google Shape;700;p86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1" name="Google Shape;701;p86"/>
          <p:cNvSpPr/>
          <p:nvPr>
            <p:ph idx="3" type="pic"/>
          </p:nvPr>
        </p:nvSpPr>
        <p:spPr>
          <a:xfrm>
            <a:off x="4572000" y="1028700"/>
            <a:ext cx="4229100" cy="182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02" name="Google Shape;702;p86"/>
          <p:cNvSpPr/>
          <p:nvPr>
            <p:ph idx="4" type="pic"/>
          </p:nvPr>
        </p:nvSpPr>
        <p:spPr>
          <a:xfrm>
            <a:off x="342900" y="2853177"/>
            <a:ext cx="4229100" cy="178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03" name="Google Shape;703;p86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4" name="Google Shape;704;p86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2x2 Pic | ## | Text)">
  <p:cSld name="Title / Sub / (2x2 Pic | ## | Text)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7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7" name="Google Shape;707;p87"/>
          <p:cNvSpPr/>
          <p:nvPr>
            <p:ph idx="2" type="pic"/>
          </p:nvPr>
        </p:nvSpPr>
        <p:spPr>
          <a:xfrm>
            <a:off x="685800" y="1380744"/>
            <a:ext cx="1014600" cy="11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08" name="Google Shape;708;p87"/>
          <p:cNvSpPr txBox="1"/>
          <p:nvPr>
            <p:ph idx="1" type="body"/>
          </p:nvPr>
        </p:nvSpPr>
        <p:spPr>
          <a:xfrm>
            <a:off x="2121694" y="1502188"/>
            <a:ext cx="2317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9" name="Google Shape;709;p87"/>
          <p:cNvSpPr/>
          <p:nvPr>
            <p:ph idx="3" type="pic"/>
          </p:nvPr>
        </p:nvSpPr>
        <p:spPr>
          <a:xfrm>
            <a:off x="685800" y="2904729"/>
            <a:ext cx="1014600" cy="11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10" name="Google Shape;710;p87"/>
          <p:cNvSpPr txBox="1"/>
          <p:nvPr>
            <p:ph idx="4" type="body"/>
          </p:nvPr>
        </p:nvSpPr>
        <p:spPr>
          <a:xfrm>
            <a:off x="2121694" y="3026173"/>
            <a:ext cx="2317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1" name="Google Shape;711;p87"/>
          <p:cNvSpPr/>
          <p:nvPr>
            <p:ph idx="5" type="pic"/>
          </p:nvPr>
        </p:nvSpPr>
        <p:spPr>
          <a:xfrm>
            <a:off x="4724876" y="1380744"/>
            <a:ext cx="1014600" cy="11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12" name="Google Shape;712;p87"/>
          <p:cNvSpPr txBox="1"/>
          <p:nvPr>
            <p:ph idx="6" type="body"/>
          </p:nvPr>
        </p:nvSpPr>
        <p:spPr>
          <a:xfrm>
            <a:off x="6160770" y="1502188"/>
            <a:ext cx="2317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3" name="Google Shape;713;p87"/>
          <p:cNvSpPr/>
          <p:nvPr>
            <p:ph idx="7" type="pic"/>
          </p:nvPr>
        </p:nvSpPr>
        <p:spPr>
          <a:xfrm>
            <a:off x="4724876" y="2904729"/>
            <a:ext cx="1014600" cy="11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14" name="Google Shape;714;p87"/>
          <p:cNvSpPr txBox="1"/>
          <p:nvPr>
            <p:ph idx="8" type="body"/>
          </p:nvPr>
        </p:nvSpPr>
        <p:spPr>
          <a:xfrm>
            <a:off x="6160770" y="3026173"/>
            <a:ext cx="2317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5" name="Google Shape;715;p87"/>
          <p:cNvSpPr/>
          <p:nvPr>
            <p:ph idx="9" type="body"/>
          </p:nvPr>
        </p:nvSpPr>
        <p:spPr>
          <a:xfrm>
            <a:off x="1414463" y="1380744"/>
            <a:ext cx="571500" cy="571500"/>
          </a:xfrm>
          <a:prstGeom prst="ellipse">
            <a:avLst/>
          </a:prstGeom>
          <a:solidFill>
            <a:schemeClr val="accent1">
              <a:alpha val="635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6" name="Google Shape;716;p87"/>
          <p:cNvSpPr/>
          <p:nvPr>
            <p:ph idx="13" type="body"/>
          </p:nvPr>
        </p:nvSpPr>
        <p:spPr>
          <a:xfrm>
            <a:off x="1414463" y="2897585"/>
            <a:ext cx="571500" cy="571500"/>
          </a:xfrm>
          <a:prstGeom prst="ellipse">
            <a:avLst/>
          </a:prstGeom>
          <a:solidFill>
            <a:schemeClr val="accent1">
              <a:alpha val="635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7" name="Google Shape;717;p87"/>
          <p:cNvSpPr/>
          <p:nvPr>
            <p:ph idx="14" type="body"/>
          </p:nvPr>
        </p:nvSpPr>
        <p:spPr>
          <a:xfrm>
            <a:off x="5453539" y="1380744"/>
            <a:ext cx="571500" cy="571500"/>
          </a:xfrm>
          <a:prstGeom prst="ellipse">
            <a:avLst/>
          </a:prstGeom>
          <a:solidFill>
            <a:schemeClr val="accent1">
              <a:alpha val="635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8" name="Google Shape;718;p87"/>
          <p:cNvSpPr/>
          <p:nvPr>
            <p:ph idx="15" type="body"/>
          </p:nvPr>
        </p:nvSpPr>
        <p:spPr>
          <a:xfrm>
            <a:off x="5453539" y="2908832"/>
            <a:ext cx="571500" cy="571500"/>
          </a:xfrm>
          <a:prstGeom prst="ellipse">
            <a:avLst/>
          </a:prstGeom>
          <a:solidFill>
            <a:schemeClr val="accent1">
              <a:alpha val="635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9" name="Google Shape;719;p87"/>
          <p:cNvSpPr txBox="1"/>
          <p:nvPr>
            <p:ph idx="16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87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1" name="Google Shape;721;p8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3x1 Text) / Pano">
  <p:cSld name="Title / Sub / (3x1 Text) / Pano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8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4" name="Google Shape;724;p88"/>
          <p:cNvSpPr txBox="1"/>
          <p:nvPr>
            <p:ph idx="1" type="body"/>
          </p:nvPr>
        </p:nvSpPr>
        <p:spPr>
          <a:xfrm>
            <a:off x="342900" y="1371600"/>
            <a:ext cx="24690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5" name="Google Shape;725;p88"/>
          <p:cNvSpPr txBox="1"/>
          <p:nvPr>
            <p:ph idx="2" type="body"/>
          </p:nvPr>
        </p:nvSpPr>
        <p:spPr>
          <a:xfrm>
            <a:off x="3335417" y="1371600"/>
            <a:ext cx="24690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6" name="Google Shape;726;p88"/>
          <p:cNvSpPr txBox="1"/>
          <p:nvPr>
            <p:ph idx="3" type="body"/>
          </p:nvPr>
        </p:nvSpPr>
        <p:spPr>
          <a:xfrm>
            <a:off x="6327934" y="1371600"/>
            <a:ext cx="24690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7" name="Google Shape;727;p88"/>
          <p:cNvSpPr/>
          <p:nvPr>
            <p:ph idx="4" type="pic"/>
          </p:nvPr>
        </p:nvSpPr>
        <p:spPr>
          <a:xfrm>
            <a:off x="0" y="3064669"/>
            <a:ext cx="9144000" cy="207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8" name="Google Shape;728;p88"/>
          <p:cNvSpPr txBox="1"/>
          <p:nvPr>
            <p:ph idx="5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29" name="Google Shape;729;p88"/>
          <p:cNvSpPr/>
          <p:nvPr>
            <p:ph idx="6" type="dgm"/>
          </p:nvPr>
        </p:nvSpPr>
        <p:spPr>
          <a:xfrm>
            <a:off x="3066740" y="1360661"/>
            <a:ext cx="13800" cy="1540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88"/>
          <p:cNvSpPr/>
          <p:nvPr>
            <p:ph idx="7" type="dgm"/>
          </p:nvPr>
        </p:nvSpPr>
        <p:spPr>
          <a:xfrm>
            <a:off x="6052399" y="1360661"/>
            <a:ext cx="13800" cy="1540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8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2" name="Google Shape;732;p8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4x1 (Pic / Text)">
  <p:cSld name="Title / Sub / 4x1 (Pic / Text)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9"/>
          <p:cNvSpPr/>
          <p:nvPr>
            <p:ph idx="2" type="pic"/>
          </p:nvPr>
        </p:nvSpPr>
        <p:spPr>
          <a:xfrm>
            <a:off x="342899" y="1371599"/>
            <a:ext cx="18519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5" name="Google Shape;735;p89"/>
          <p:cNvSpPr/>
          <p:nvPr>
            <p:ph idx="3" type="pic"/>
          </p:nvPr>
        </p:nvSpPr>
        <p:spPr>
          <a:xfrm>
            <a:off x="2547620" y="1371599"/>
            <a:ext cx="18519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6" name="Google Shape;736;p89"/>
          <p:cNvSpPr txBox="1"/>
          <p:nvPr>
            <p:ph idx="1" type="body"/>
          </p:nvPr>
        </p:nvSpPr>
        <p:spPr>
          <a:xfrm>
            <a:off x="342899" y="3761509"/>
            <a:ext cx="18519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7" name="Google Shape;737;p89"/>
          <p:cNvSpPr txBox="1"/>
          <p:nvPr>
            <p:ph idx="4" type="body"/>
          </p:nvPr>
        </p:nvSpPr>
        <p:spPr>
          <a:xfrm>
            <a:off x="2545079" y="3761509"/>
            <a:ext cx="18519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8" name="Google Shape;738;p89"/>
          <p:cNvSpPr/>
          <p:nvPr>
            <p:ph idx="5" type="pic"/>
          </p:nvPr>
        </p:nvSpPr>
        <p:spPr>
          <a:xfrm>
            <a:off x="4752340" y="1371599"/>
            <a:ext cx="18519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9" name="Google Shape;739;p89"/>
          <p:cNvSpPr txBox="1"/>
          <p:nvPr>
            <p:ph idx="6" type="body"/>
          </p:nvPr>
        </p:nvSpPr>
        <p:spPr>
          <a:xfrm>
            <a:off x="4747259" y="3761509"/>
            <a:ext cx="18519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0" name="Google Shape;740;p89"/>
          <p:cNvSpPr/>
          <p:nvPr>
            <p:ph idx="7" type="pic"/>
          </p:nvPr>
        </p:nvSpPr>
        <p:spPr>
          <a:xfrm>
            <a:off x="6957060" y="1371599"/>
            <a:ext cx="18519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1" name="Google Shape;741;p89"/>
          <p:cNvSpPr txBox="1"/>
          <p:nvPr>
            <p:ph idx="8" type="body"/>
          </p:nvPr>
        </p:nvSpPr>
        <p:spPr>
          <a:xfrm>
            <a:off x="6949440" y="3761509"/>
            <a:ext cx="18519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2" name="Google Shape;742;p89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3" name="Google Shape;743;p89"/>
          <p:cNvSpPr txBox="1"/>
          <p:nvPr>
            <p:ph idx="9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44" name="Google Shape;744;p89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5" name="Google Shape;745;p89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5x1 (Pic / Text)">
  <p:cSld name="Title / Sub / 5x1 (Pic / Text)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0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8" name="Google Shape;748;p90"/>
          <p:cNvSpPr/>
          <p:nvPr>
            <p:ph idx="2" type="pic"/>
          </p:nvPr>
        </p:nvSpPr>
        <p:spPr>
          <a:xfrm>
            <a:off x="342899" y="1371599"/>
            <a:ext cx="15771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9" name="Google Shape;749;p90"/>
          <p:cNvSpPr/>
          <p:nvPr>
            <p:ph idx="3" type="pic"/>
          </p:nvPr>
        </p:nvSpPr>
        <p:spPr>
          <a:xfrm>
            <a:off x="2063114" y="1371599"/>
            <a:ext cx="15771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0" name="Google Shape;750;p90"/>
          <p:cNvSpPr txBox="1"/>
          <p:nvPr>
            <p:ph idx="1" type="body"/>
          </p:nvPr>
        </p:nvSpPr>
        <p:spPr>
          <a:xfrm>
            <a:off x="342899" y="3754582"/>
            <a:ext cx="15771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1" name="Google Shape;751;p90"/>
          <p:cNvSpPr txBox="1"/>
          <p:nvPr>
            <p:ph idx="4" type="body"/>
          </p:nvPr>
        </p:nvSpPr>
        <p:spPr>
          <a:xfrm>
            <a:off x="2059824" y="3754582"/>
            <a:ext cx="15771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2" name="Google Shape;752;p90"/>
          <p:cNvSpPr/>
          <p:nvPr>
            <p:ph idx="5" type="pic"/>
          </p:nvPr>
        </p:nvSpPr>
        <p:spPr>
          <a:xfrm>
            <a:off x="3783329" y="1371599"/>
            <a:ext cx="15771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3" name="Google Shape;753;p90"/>
          <p:cNvSpPr txBox="1"/>
          <p:nvPr>
            <p:ph idx="6" type="body"/>
          </p:nvPr>
        </p:nvSpPr>
        <p:spPr>
          <a:xfrm>
            <a:off x="3776749" y="3754582"/>
            <a:ext cx="15771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4" name="Google Shape;754;p90"/>
          <p:cNvSpPr/>
          <p:nvPr>
            <p:ph idx="7" type="pic"/>
          </p:nvPr>
        </p:nvSpPr>
        <p:spPr>
          <a:xfrm>
            <a:off x="5503544" y="1371599"/>
            <a:ext cx="15771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5" name="Google Shape;755;p90"/>
          <p:cNvSpPr txBox="1"/>
          <p:nvPr>
            <p:ph idx="8" type="body"/>
          </p:nvPr>
        </p:nvSpPr>
        <p:spPr>
          <a:xfrm>
            <a:off x="5493674" y="3754582"/>
            <a:ext cx="15771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6" name="Google Shape;756;p90"/>
          <p:cNvSpPr/>
          <p:nvPr>
            <p:ph idx="9" type="pic"/>
          </p:nvPr>
        </p:nvSpPr>
        <p:spPr>
          <a:xfrm>
            <a:off x="7223760" y="1371599"/>
            <a:ext cx="1577100" cy="23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7" name="Google Shape;757;p90"/>
          <p:cNvSpPr txBox="1"/>
          <p:nvPr>
            <p:ph idx="13" type="body"/>
          </p:nvPr>
        </p:nvSpPr>
        <p:spPr>
          <a:xfrm>
            <a:off x="7210598" y="3754582"/>
            <a:ext cx="15771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8" name="Google Shape;758;p90"/>
          <p:cNvSpPr txBox="1"/>
          <p:nvPr>
            <p:ph idx="14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59" name="Google Shape;759;p90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0" name="Google Shape;760;p9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Text / (Pic | Text)">
  <p:cSld name="Title / Sub / Text / (Pic | Text)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1"/>
          <p:cNvSpPr/>
          <p:nvPr>
            <p:ph idx="2" type="pic"/>
          </p:nvPr>
        </p:nvSpPr>
        <p:spPr>
          <a:xfrm>
            <a:off x="342899" y="2194560"/>
            <a:ext cx="4086300" cy="246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3" name="Google Shape;763;p9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4" name="Google Shape;764;p91"/>
          <p:cNvSpPr txBox="1"/>
          <p:nvPr>
            <p:ph idx="1" type="body"/>
          </p:nvPr>
        </p:nvSpPr>
        <p:spPr>
          <a:xfrm>
            <a:off x="4714875" y="2194322"/>
            <a:ext cx="40863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5" name="Google Shape;765;p91"/>
          <p:cNvSpPr txBox="1"/>
          <p:nvPr>
            <p:ph idx="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6" name="Google Shape;766;p91"/>
          <p:cNvSpPr txBox="1"/>
          <p:nvPr>
            <p:ph idx="4" type="body"/>
          </p:nvPr>
        </p:nvSpPr>
        <p:spPr>
          <a:xfrm>
            <a:off x="342900" y="1371600"/>
            <a:ext cx="84582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7" name="Google Shape;767;p91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8" name="Google Shape;768;p91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Text / (Pic | (2x2 Icon | Text))">
  <p:cSld name="Title / Sub / Text / (Pic | (2x2 Icon | Text))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2"/>
          <p:cNvSpPr/>
          <p:nvPr>
            <p:ph idx="2" type="pic"/>
          </p:nvPr>
        </p:nvSpPr>
        <p:spPr>
          <a:xfrm>
            <a:off x="342899" y="2194560"/>
            <a:ext cx="1917300" cy="246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1" name="Google Shape;771;p92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2" name="Google Shape;772;p92"/>
          <p:cNvSpPr txBox="1"/>
          <p:nvPr>
            <p:ph idx="1" type="body"/>
          </p:nvPr>
        </p:nvSpPr>
        <p:spPr>
          <a:xfrm>
            <a:off x="3631619" y="2200336"/>
            <a:ext cx="1917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0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b="0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3" name="Google Shape;773;p92"/>
          <p:cNvSpPr txBox="1"/>
          <p:nvPr>
            <p:ph idx="3" type="body"/>
          </p:nvPr>
        </p:nvSpPr>
        <p:spPr>
          <a:xfrm>
            <a:off x="3631619" y="3564899"/>
            <a:ext cx="1917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0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b="0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4" name="Google Shape;774;p92"/>
          <p:cNvSpPr/>
          <p:nvPr>
            <p:ph idx="4" type="pic"/>
          </p:nvPr>
        </p:nvSpPr>
        <p:spPr>
          <a:xfrm>
            <a:off x="2608709" y="2343806"/>
            <a:ext cx="811800" cy="811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75" name="Google Shape;775;p92"/>
          <p:cNvSpPr/>
          <p:nvPr>
            <p:ph idx="5" type="pic"/>
          </p:nvPr>
        </p:nvSpPr>
        <p:spPr>
          <a:xfrm>
            <a:off x="2608709" y="3641837"/>
            <a:ext cx="811800" cy="81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76" name="Google Shape;776;p92"/>
          <p:cNvSpPr txBox="1"/>
          <p:nvPr>
            <p:ph idx="6" type="body"/>
          </p:nvPr>
        </p:nvSpPr>
        <p:spPr>
          <a:xfrm>
            <a:off x="6883977" y="2200038"/>
            <a:ext cx="1917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0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b="0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7" name="Google Shape;777;p92"/>
          <p:cNvSpPr txBox="1"/>
          <p:nvPr>
            <p:ph idx="7" type="body"/>
          </p:nvPr>
        </p:nvSpPr>
        <p:spPr>
          <a:xfrm>
            <a:off x="6883977" y="3564602"/>
            <a:ext cx="1917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0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b="0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8" name="Google Shape;778;p92"/>
          <p:cNvSpPr/>
          <p:nvPr>
            <p:ph idx="8" type="pic"/>
          </p:nvPr>
        </p:nvSpPr>
        <p:spPr>
          <a:xfrm>
            <a:off x="5861067" y="2343509"/>
            <a:ext cx="811800" cy="81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779" name="Google Shape;779;p92"/>
          <p:cNvSpPr/>
          <p:nvPr>
            <p:ph idx="9" type="pic"/>
          </p:nvPr>
        </p:nvSpPr>
        <p:spPr>
          <a:xfrm>
            <a:off x="5861067" y="3641539"/>
            <a:ext cx="811800" cy="811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80" name="Google Shape;780;p92"/>
          <p:cNvSpPr txBox="1"/>
          <p:nvPr>
            <p:ph idx="1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1" name="Google Shape;781;p92"/>
          <p:cNvSpPr txBox="1"/>
          <p:nvPr>
            <p:ph idx="14" type="body"/>
          </p:nvPr>
        </p:nvSpPr>
        <p:spPr>
          <a:xfrm>
            <a:off x="342900" y="1371600"/>
            <a:ext cx="84582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2" name="Google Shape;782;p92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3" name="Google Shape;783;p92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 / Text / Text">
  <p:cSld name="Pic / Text / Tex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3"/>
          <p:cNvSpPr txBox="1"/>
          <p:nvPr>
            <p:ph idx="1" type="subTitle"/>
          </p:nvPr>
        </p:nvSpPr>
        <p:spPr>
          <a:xfrm>
            <a:off x="2495707" y="3188396"/>
            <a:ext cx="4152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6" name="Google Shape;786;p93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7" name="Google Shape;787;p93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8" name="Google Shape;788;p93"/>
          <p:cNvSpPr/>
          <p:nvPr>
            <p:ph idx="2" type="pic"/>
          </p:nvPr>
        </p:nvSpPr>
        <p:spPr>
          <a:xfrm>
            <a:off x="3618900" y="707539"/>
            <a:ext cx="1906200" cy="1906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789" name="Google Shape;789;p93"/>
          <p:cNvGrpSpPr/>
          <p:nvPr/>
        </p:nvGrpSpPr>
        <p:grpSpPr>
          <a:xfrm>
            <a:off x="2939238" y="34100"/>
            <a:ext cx="3265980" cy="3253322"/>
            <a:chOff x="4805379" y="640079"/>
            <a:chExt cx="2450098" cy="2400267"/>
          </a:xfrm>
        </p:grpSpPr>
        <p:sp>
          <p:nvSpPr>
            <p:cNvPr id="790" name="Google Shape;790;p93"/>
            <p:cNvSpPr/>
            <p:nvPr/>
          </p:nvSpPr>
          <p:spPr>
            <a:xfrm>
              <a:off x="5256876" y="1066500"/>
              <a:ext cx="1547400" cy="1547400"/>
            </a:xfrm>
            <a:prstGeom prst="ellipse">
              <a:avLst/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1" name="Google Shape;791;p93"/>
            <p:cNvGrpSpPr/>
            <p:nvPr/>
          </p:nvGrpSpPr>
          <p:grpSpPr>
            <a:xfrm rot="3600138">
              <a:off x="5176770" y="918495"/>
              <a:ext cx="1707316" cy="1843436"/>
              <a:chOff x="0" y="-3175"/>
              <a:chExt cx="3265488" cy="3525837"/>
            </a:xfrm>
          </p:grpSpPr>
          <p:sp>
            <p:nvSpPr>
              <p:cNvPr id="792" name="Google Shape;792;p93"/>
              <p:cNvSpPr/>
              <p:nvPr/>
            </p:nvSpPr>
            <p:spPr>
              <a:xfrm>
                <a:off x="2652713" y="1765300"/>
                <a:ext cx="612775" cy="1238250"/>
              </a:xfrm>
              <a:custGeom>
                <a:rect b="b" l="l" r="r" t="t"/>
                <a:pathLst>
                  <a:path extrusionOk="0" h="329" w="163">
                    <a:moveTo>
                      <a:pt x="0" y="318"/>
                    </a:moveTo>
                    <a:cubicBezTo>
                      <a:pt x="12" y="329"/>
                      <a:pt x="12" y="329"/>
                      <a:pt x="12" y="329"/>
                    </a:cubicBezTo>
                    <a:cubicBezTo>
                      <a:pt x="104" y="249"/>
                      <a:pt x="163" y="131"/>
                      <a:pt x="163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127"/>
                      <a:pt x="90" y="241"/>
                      <a:pt x="0" y="31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93"/>
              <p:cNvSpPr/>
              <p:nvPr/>
            </p:nvSpPr>
            <p:spPr>
              <a:xfrm>
                <a:off x="2697163" y="565150"/>
                <a:ext cx="568325" cy="1200150"/>
              </a:xfrm>
              <a:custGeom>
                <a:rect b="b" l="l" r="r" t="t"/>
                <a:pathLst>
                  <a:path extrusionOk="0" h="319" w="151">
                    <a:moveTo>
                      <a:pt x="11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83" y="88"/>
                      <a:pt x="135" y="197"/>
                      <a:pt x="135" y="319"/>
                    </a:cubicBezTo>
                    <a:cubicBezTo>
                      <a:pt x="151" y="319"/>
                      <a:pt x="151" y="319"/>
                      <a:pt x="151" y="319"/>
                    </a:cubicBezTo>
                    <a:cubicBezTo>
                      <a:pt x="151" y="193"/>
                      <a:pt x="97" y="79"/>
                      <a:pt x="11" y="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93"/>
              <p:cNvSpPr/>
              <p:nvPr/>
            </p:nvSpPr>
            <p:spPr>
              <a:xfrm>
                <a:off x="0" y="-3175"/>
                <a:ext cx="1647825" cy="3525837"/>
              </a:xfrm>
              <a:custGeom>
                <a:rect b="b" l="l" r="r" t="t"/>
                <a:pathLst>
                  <a:path extrusionOk="0" h="937" w="438">
                    <a:moveTo>
                      <a:pt x="434" y="52"/>
                    </a:moveTo>
                    <a:cubicBezTo>
                      <a:pt x="435" y="52"/>
                      <a:pt x="437" y="52"/>
                      <a:pt x="438" y="52"/>
                    </a:cubicBezTo>
                    <a:cubicBezTo>
                      <a:pt x="438" y="52"/>
                      <a:pt x="438" y="52"/>
                      <a:pt x="438" y="52"/>
                    </a:cubicBezTo>
                    <a:cubicBezTo>
                      <a:pt x="438" y="52"/>
                      <a:pt x="438" y="52"/>
                      <a:pt x="438" y="52"/>
                    </a:cubicBezTo>
                    <a:cubicBezTo>
                      <a:pt x="402" y="0"/>
                      <a:pt x="402" y="0"/>
                      <a:pt x="402" y="0"/>
                    </a:cubicBezTo>
                    <a:cubicBezTo>
                      <a:pt x="402" y="0"/>
                      <a:pt x="152" y="16"/>
                      <a:pt x="44" y="208"/>
                    </a:cubicBezTo>
                    <a:cubicBezTo>
                      <a:pt x="61" y="248"/>
                      <a:pt x="61" y="248"/>
                      <a:pt x="61" y="248"/>
                    </a:cubicBezTo>
                    <a:cubicBezTo>
                      <a:pt x="22" y="313"/>
                      <a:pt x="0" y="389"/>
                      <a:pt x="0" y="470"/>
                    </a:cubicBezTo>
                    <a:cubicBezTo>
                      <a:pt x="0" y="614"/>
                      <a:pt x="70" y="741"/>
                      <a:pt x="178" y="820"/>
                    </a:cubicBezTo>
                    <a:cubicBezTo>
                      <a:pt x="178" y="856"/>
                      <a:pt x="178" y="856"/>
                      <a:pt x="178" y="856"/>
                    </a:cubicBezTo>
                    <a:cubicBezTo>
                      <a:pt x="254" y="926"/>
                      <a:pt x="393" y="937"/>
                      <a:pt x="393" y="937"/>
                    </a:cubicBezTo>
                    <a:cubicBezTo>
                      <a:pt x="435" y="888"/>
                      <a:pt x="435" y="888"/>
                      <a:pt x="435" y="888"/>
                    </a:cubicBezTo>
                    <a:cubicBezTo>
                      <a:pt x="434" y="888"/>
                      <a:pt x="434" y="888"/>
                      <a:pt x="433" y="888"/>
                    </a:cubicBezTo>
                    <a:cubicBezTo>
                      <a:pt x="203" y="888"/>
                      <a:pt x="16" y="700"/>
                      <a:pt x="16" y="470"/>
                    </a:cubicBezTo>
                    <a:cubicBezTo>
                      <a:pt x="16" y="240"/>
                      <a:pt x="204" y="52"/>
                      <a:pt x="434" y="5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2x1 Content | Pic)">
  <p:cSld name="Title / Sub / (2x1 Content | Pic)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4"/>
          <p:cNvSpPr/>
          <p:nvPr>
            <p:ph idx="2" type="pic"/>
          </p:nvPr>
        </p:nvSpPr>
        <p:spPr>
          <a:xfrm>
            <a:off x="4714875" y="1371600"/>
            <a:ext cx="4086300" cy="329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97" name="Google Shape;797;p94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94"/>
          <p:cNvSpPr txBox="1"/>
          <p:nvPr>
            <p:ph idx="1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99" name="Google Shape;799;p94"/>
          <p:cNvSpPr txBox="1"/>
          <p:nvPr>
            <p:ph idx="3" type="body"/>
          </p:nvPr>
        </p:nvSpPr>
        <p:spPr>
          <a:xfrm>
            <a:off x="342900" y="1371600"/>
            <a:ext cx="40863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0" name="Google Shape;800;p94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94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Pano v3">
  <p:cSld name="Title / Sub / Pano v3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/>
          <p:nvPr>
            <p:ph idx="2" type="pic"/>
          </p:nvPr>
        </p:nvSpPr>
        <p:spPr>
          <a:xfrm>
            <a:off x="342900" y="1371600"/>
            <a:ext cx="8458200" cy="328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04" name="Google Shape;804;p95"/>
          <p:cNvSpPr txBox="1"/>
          <p:nvPr>
            <p:ph idx="1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05" name="Google Shape;805;p95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9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9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Pano">
  <p:cSld name="Title / Sub / Pano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6"/>
          <p:cNvSpPr/>
          <p:nvPr>
            <p:ph idx="2" type="pic"/>
          </p:nvPr>
        </p:nvSpPr>
        <p:spPr>
          <a:xfrm>
            <a:off x="0" y="1371600"/>
            <a:ext cx="91440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0" name="Google Shape;810;p96"/>
          <p:cNvSpPr txBox="1"/>
          <p:nvPr>
            <p:ph idx="1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11" name="Google Shape;811;p96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2" name="Google Shape;812;p96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3" name="Google Shape;813;p96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Pano / (2x1 Text)">
  <p:cSld name="Title / Sub / Pano / (2x1 Text)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7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6" name="Google Shape;816;p97"/>
          <p:cNvSpPr/>
          <p:nvPr>
            <p:ph idx="2" type="pic"/>
          </p:nvPr>
        </p:nvSpPr>
        <p:spPr>
          <a:xfrm>
            <a:off x="0" y="1379935"/>
            <a:ext cx="9141900" cy="1645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7" name="Google Shape;817;p97"/>
          <p:cNvSpPr txBox="1"/>
          <p:nvPr>
            <p:ph idx="1" type="body"/>
          </p:nvPr>
        </p:nvSpPr>
        <p:spPr>
          <a:xfrm>
            <a:off x="685800" y="3128963"/>
            <a:ext cx="37434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8" name="Google Shape;818;p97"/>
          <p:cNvSpPr txBox="1"/>
          <p:nvPr>
            <p:ph idx="3" type="body"/>
          </p:nvPr>
        </p:nvSpPr>
        <p:spPr>
          <a:xfrm>
            <a:off x="4714877" y="3128963"/>
            <a:ext cx="37719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9" name="Google Shape;819;p97"/>
          <p:cNvSpPr txBox="1"/>
          <p:nvPr>
            <p:ph idx="4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20" name="Google Shape;820;p97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1" name="Google Shape;821;p9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 / ((Title / Text) | (1x3 Icon | Text))">
  <p:cSld name="Pano / ((Title / Text) | (1x3 Icon | Text))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8"/>
          <p:cNvSpPr txBox="1"/>
          <p:nvPr>
            <p:ph type="title"/>
          </p:nvPr>
        </p:nvSpPr>
        <p:spPr>
          <a:xfrm>
            <a:off x="342900" y="2743200"/>
            <a:ext cx="408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4" name="Google Shape;824;p98"/>
          <p:cNvSpPr/>
          <p:nvPr>
            <p:ph idx="2" type="pic"/>
          </p:nvPr>
        </p:nvSpPr>
        <p:spPr>
          <a:xfrm>
            <a:off x="0" y="0"/>
            <a:ext cx="9141900" cy="249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5" name="Google Shape;825;p98"/>
          <p:cNvSpPr txBox="1"/>
          <p:nvPr>
            <p:ph idx="1" type="body"/>
          </p:nvPr>
        </p:nvSpPr>
        <p:spPr>
          <a:xfrm>
            <a:off x="356235" y="3186398"/>
            <a:ext cx="40668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>
                <a:solidFill>
                  <a:srgbClr val="3F3F3F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3F3F3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>
                <a:solidFill>
                  <a:srgbClr val="3F3F3F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6" name="Google Shape;826;p98"/>
          <p:cNvSpPr txBox="1"/>
          <p:nvPr>
            <p:ph idx="3" type="body"/>
          </p:nvPr>
        </p:nvSpPr>
        <p:spPr>
          <a:xfrm>
            <a:off x="5480685" y="2743200"/>
            <a:ext cx="33204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>
                <a:solidFill>
                  <a:srgbClr val="3F3F3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>
                <a:solidFill>
                  <a:srgbClr val="3F3F3F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7" name="Google Shape;827;p98"/>
          <p:cNvSpPr/>
          <p:nvPr>
            <p:ph idx="4" type="pic"/>
          </p:nvPr>
        </p:nvSpPr>
        <p:spPr>
          <a:xfrm>
            <a:off x="4731781" y="2743200"/>
            <a:ext cx="587100" cy="58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28" name="Google Shape;828;p98"/>
          <p:cNvSpPr/>
          <p:nvPr>
            <p:ph idx="5" type="pic"/>
          </p:nvPr>
        </p:nvSpPr>
        <p:spPr>
          <a:xfrm>
            <a:off x="4731781" y="3406973"/>
            <a:ext cx="587100" cy="58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29" name="Google Shape;829;p98"/>
          <p:cNvSpPr/>
          <p:nvPr>
            <p:ph idx="6" type="pic"/>
          </p:nvPr>
        </p:nvSpPr>
        <p:spPr>
          <a:xfrm>
            <a:off x="4731781" y="4070747"/>
            <a:ext cx="587100" cy="5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30" name="Google Shape;830;p98"/>
          <p:cNvSpPr txBox="1"/>
          <p:nvPr>
            <p:ph idx="7" type="body"/>
          </p:nvPr>
        </p:nvSpPr>
        <p:spPr>
          <a:xfrm>
            <a:off x="5480684" y="3406973"/>
            <a:ext cx="33204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>
                <a:solidFill>
                  <a:srgbClr val="3F3F3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>
                <a:solidFill>
                  <a:srgbClr val="3F3F3F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1" name="Google Shape;831;p98"/>
          <p:cNvSpPr txBox="1"/>
          <p:nvPr>
            <p:ph idx="8" type="body"/>
          </p:nvPr>
        </p:nvSpPr>
        <p:spPr>
          <a:xfrm>
            <a:off x="5480683" y="4070747"/>
            <a:ext cx="33204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>
                <a:solidFill>
                  <a:srgbClr val="3F3F3F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>
                <a:solidFill>
                  <a:srgbClr val="3F3F3F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2" name="Google Shape;832;p98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3" name="Google Shape;833;p9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Pano v2">
  <p:cSld name="Title / Sub / Pano v2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9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6" name="Google Shape;836;p99"/>
          <p:cNvSpPr/>
          <p:nvPr>
            <p:ph idx="2" type="pic"/>
          </p:nvPr>
        </p:nvSpPr>
        <p:spPr>
          <a:xfrm>
            <a:off x="685800" y="1371600"/>
            <a:ext cx="7800900" cy="329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37" name="Google Shape;837;p99"/>
          <p:cNvSpPr txBox="1"/>
          <p:nvPr>
            <p:ph idx="1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38" name="Google Shape;838;p99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99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Pic | (2x1 bullet list))">
  <p:cSld name="Title / Sub / (Pic | (2x1 bullet list))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0"/>
          <p:cNvSpPr/>
          <p:nvPr>
            <p:ph idx="2" type="dgm"/>
          </p:nvPr>
        </p:nvSpPr>
        <p:spPr>
          <a:xfrm>
            <a:off x="3336989" y="1527572"/>
            <a:ext cx="13800" cy="3130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2" name="Google Shape;842;p100"/>
          <p:cNvSpPr/>
          <p:nvPr>
            <p:ph idx="3" type="dgm"/>
          </p:nvPr>
        </p:nvSpPr>
        <p:spPr>
          <a:xfrm>
            <a:off x="6294501" y="1527572"/>
            <a:ext cx="13800" cy="3130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100"/>
          <p:cNvSpPr/>
          <p:nvPr>
            <p:ph idx="4" type="pic"/>
          </p:nvPr>
        </p:nvSpPr>
        <p:spPr>
          <a:xfrm>
            <a:off x="342900" y="1371600"/>
            <a:ext cx="2469000" cy="329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44" name="Google Shape;844;p100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5" name="Google Shape;845;p100"/>
          <p:cNvSpPr txBox="1"/>
          <p:nvPr>
            <p:ph idx="1" type="body"/>
          </p:nvPr>
        </p:nvSpPr>
        <p:spPr>
          <a:xfrm>
            <a:off x="3186113" y="1371743"/>
            <a:ext cx="26433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6" name="Google Shape;846;p100"/>
          <p:cNvSpPr txBox="1"/>
          <p:nvPr>
            <p:ph idx="5" type="body"/>
          </p:nvPr>
        </p:nvSpPr>
        <p:spPr>
          <a:xfrm>
            <a:off x="6143625" y="1371600"/>
            <a:ext cx="26433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  <a:defRPr sz="1500"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7" name="Google Shape;847;p100"/>
          <p:cNvSpPr txBox="1"/>
          <p:nvPr>
            <p:ph idx="6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48" name="Google Shape;848;p100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9" name="Google Shape;849;p10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Sub / (Pic | Text)">
  <p:cSld name="Title / Sub / (Pic | Text)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101"/>
          <p:cNvSpPr/>
          <p:nvPr>
            <p:ph idx="2" type="pic"/>
          </p:nvPr>
        </p:nvSpPr>
        <p:spPr>
          <a:xfrm>
            <a:off x="342899" y="1371600"/>
            <a:ext cx="4086300" cy="329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3" name="Google Shape;853;p101"/>
          <p:cNvSpPr txBox="1"/>
          <p:nvPr>
            <p:ph idx="1" type="body"/>
          </p:nvPr>
        </p:nvSpPr>
        <p:spPr>
          <a:xfrm>
            <a:off x="4710588" y="1371600"/>
            <a:ext cx="40863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794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4" name="Google Shape;854;p101"/>
          <p:cNvSpPr txBox="1"/>
          <p:nvPr>
            <p:ph idx="3" type="subTitle"/>
          </p:nvPr>
        </p:nvSpPr>
        <p:spPr>
          <a:xfrm>
            <a:off x="342900" y="800100"/>
            <a:ext cx="8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55" name="Google Shape;855;p101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6" name="Google Shape;856;p101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58.xml"/><Relationship Id="rId107" Type="http://schemas.openxmlformats.org/officeDocument/2006/relationships/slideLayout" Target="../slideLayouts/slideLayout120.xml"/><Relationship Id="rId106" Type="http://schemas.openxmlformats.org/officeDocument/2006/relationships/slideLayout" Target="../slideLayouts/slideLayout119.xml"/><Relationship Id="rId105" Type="http://schemas.openxmlformats.org/officeDocument/2006/relationships/slideLayout" Target="../slideLayouts/slideLayout118.xml"/><Relationship Id="rId104" Type="http://schemas.openxmlformats.org/officeDocument/2006/relationships/slideLayout" Target="../slideLayouts/slideLayout117.xml"/><Relationship Id="rId109" Type="http://schemas.openxmlformats.org/officeDocument/2006/relationships/slideLayout" Target="../slideLayouts/slideLayout122.xml"/><Relationship Id="rId108" Type="http://schemas.openxmlformats.org/officeDocument/2006/relationships/slideLayout" Target="../slideLayouts/slideLayout121.xml"/><Relationship Id="rId48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62.xml"/><Relationship Id="rId103" Type="http://schemas.openxmlformats.org/officeDocument/2006/relationships/slideLayout" Target="../slideLayouts/slideLayout116.xml"/><Relationship Id="rId102" Type="http://schemas.openxmlformats.org/officeDocument/2006/relationships/slideLayout" Target="../slideLayouts/slideLayout115.xml"/><Relationship Id="rId101" Type="http://schemas.openxmlformats.org/officeDocument/2006/relationships/slideLayout" Target="../slideLayouts/slideLayout114.xml"/><Relationship Id="rId100" Type="http://schemas.openxmlformats.org/officeDocument/2006/relationships/slideLayout" Target="../slideLayouts/slideLayout113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120" Type="http://schemas.openxmlformats.org/officeDocument/2006/relationships/theme" Target="../theme/theme4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2.xml"/><Relationship Id="rId95" Type="http://schemas.openxmlformats.org/officeDocument/2006/relationships/slideLayout" Target="../slideLayouts/slideLayout108.xml"/><Relationship Id="rId94" Type="http://schemas.openxmlformats.org/officeDocument/2006/relationships/slideLayout" Target="../slideLayouts/slideLayout107.xml"/><Relationship Id="rId97" Type="http://schemas.openxmlformats.org/officeDocument/2006/relationships/slideLayout" Target="../slideLayouts/slideLayout110.xml"/><Relationship Id="rId9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24.xml"/><Relationship Id="rId99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23.xml"/><Relationship Id="rId9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91" Type="http://schemas.openxmlformats.org/officeDocument/2006/relationships/slideLayout" Target="../slideLayouts/slideLayout104.xml"/><Relationship Id="rId90" Type="http://schemas.openxmlformats.org/officeDocument/2006/relationships/slideLayout" Target="../slideLayouts/slideLayout103.xml"/><Relationship Id="rId93" Type="http://schemas.openxmlformats.org/officeDocument/2006/relationships/slideLayout" Target="../slideLayouts/slideLayout106.xml"/><Relationship Id="rId92" Type="http://schemas.openxmlformats.org/officeDocument/2006/relationships/slideLayout" Target="../slideLayouts/slideLayout105.xml"/><Relationship Id="rId118" Type="http://schemas.openxmlformats.org/officeDocument/2006/relationships/slideLayout" Target="../slideLayouts/slideLayout131.xml"/><Relationship Id="rId117" Type="http://schemas.openxmlformats.org/officeDocument/2006/relationships/slideLayout" Target="../slideLayouts/slideLayout130.xml"/><Relationship Id="rId116" Type="http://schemas.openxmlformats.org/officeDocument/2006/relationships/slideLayout" Target="../slideLayouts/slideLayout129.xml"/><Relationship Id="rId115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28.xml"/><Relationship Id="rId110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14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31.xml"/><Relationship Id="rId113" Type="http://schemas.openxmlformats.org/officeDocument/2006/relationships/slideLayout" Target="../slideLayouts/slideLayout126.xml"/><Relationship Id="rId112" Type="http://schemas.openxmlformats.org/officeDocument/2006/relationships/slideLayout" Target="../slideLayouts/slideLayout125.xml"/><Relationship Id="rId111" Type="http://schemas.openxmlformats.org/officeDocument/2006/relationships/slideLayout" Target="../slideLayouts/slideLayout124.xml"/><Relationship Id="rId84" Type="http://schemas.openxmlformats.org/officeDocument/2006/relationships/slideLayout" Target="../slideLayouts/slideLayout97.xml"/><Relationship Id="rId83" Type="http://schemas.openxmlformats.org/officeDocument/2006/relationships/slideLayout" Target="../slideLayouts/slideLayout96.xml"/><Relationship Id="rId86" Type="http://schemas.openxmlformats.org/officeDocument/2006/relationships/slideLayout" Target="../slideLayouts/slideLayout99.xml"/><Relationship Id="rId85" Type="http://schemas.openxmlformats.org/officeDocument/2006/relationships/slideLayout" Target="../slideLayouts/slideLayout98.xml"/><Relationship Id="rId88" Type="http://schemas.openxmlformats.org/officeDocument/2006/relationships/slideLayout" Target="../slideLayouts/slideLayout101.xml"/><Relationship Id="rId87" Type="http://schemas.openxmlformats.org/officeDocument/2006/relationships/slideLayout" Target="../slideLayouts/slideLayout100.xml"/><Relationship Id="rId89" Type="http://schemas.openxmlformats.org/officeDocument/2006/relationships/slideLayout" Target="../slideLayouts/slideLayout102.xml"/><Relationship Id="rId80" Type="http://schemas.openxmlformats.org/officeDocument/2006/relationships/slideLayout" Target="../slideLayouts/slideLayout93.xml"/><Relationship Id="rId82" Type="http://schemas.openxmlformats.org/officeDocument/2006/relationships/slideLayout" Target="../slideLayouts/slideLayout95.xml"/><Relationship Id="rId81" Type="http://schemas.openxmlformats.org/officeDocument/2006/relationships/slideLayout" Target="../slideLayouts/slideLayout94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73" Type="http://schemas.openxmlformats.org/officeDocument/2006/relationships/slideLayout" Target="../slideLayouts/slideLayout86.xml"/><Relationship Id="rId72" Type="http://schemas.openxmlformats.org/officeDocument/2006/relationships/slideLayout" Target="../slideLayouts/slideLayout85.xml"/><Relationship Id="rId75" Type="http://schemas.openxmlformats.org/officeDocument/2006/relationships/slideLayout" Target="../slideLayouts/slideLayout88.xml"/><Relationship Id="rId74" Type="http://schemas.openxmlformats.org/officeDocument/2006/relationships/slideLayout" Target="../slideLayouts/slideLayout87.xml"/><Relationship Id="rId77" Type="http://schemas.openxmlformats.org/officeDocument/2006/relationships/slideLayout" Target="../slideLayouts/slideLayout90.xml"/><Relationship Id="rId76" Type="http://schemas.openxmlformats.org/officeDocument/2006/relationships/slideLayout" Target="../slideLayouts/slideLayout89.xml"/><Relationship Id="rId79" Type="http://schemas.openxmlformats.org/officeDocument/2006/relationships/slideLayout" Target="../slideLayouts/slideLayout92.xml"/><Relationship Id="rId78" Type="http://schemas.openxmlformats.org/officeDocument/2006/relationships/slideLayout" Target="../slideLayouts/slideLayout91.xml"/><Relationship Id="rId71" Type="http://schemas.openxmlformats.org/officeDocument/2006/relationships/slideLayout" Target="../slideLayouts/slideLayout84.xml"/><Relationship Id="rId70" Type="http://schemas.openxmlformats.org/officeDocument/2006/relationships/slideLayout" Target="../slideLayouts/slideLayout83.xml"/><Relationship Id="rId62" Type="http://schemas.openxmlformats.org/officeDocument/2006/relationships/slideLayout" Target="../slideLayouts/slideLayout75.xml"/><Relationship Id="rId61" Type="http://schemas.openxmlformats.org/officeDocument/2006/relationships/slideLayout" Target="../slideLayouts/slideLayout74.xml"/><Relationship Id="rId64" Type="http://schemas.openxmlformats.org/officeDocument/2006/relationships/slideLayout" Target="../slideLayouts/slideLayout77.xml"/><Relationship Id="rId63" Type="http://schemas.openxmlformats.org/officeDocument/2006/relationships/slideLayout" Target="../slideLayouts/slideLayout76.xml"/><Relationship Id="rId66" Type="http://schemas.openxmlformats.org/officeDocument/2006/relationships/slideLayout" Target="../slideLayouts/slideLayout79.xml"/><Relationship Id="rId65" Type="http://schemas.openxmlformats.org/officeDocument/2006/relationships/slideLayout" Target="../slideLayouts/slideLayout78.xml"/><Relationship Id="rId68" Type="http://schemas.openxmlformats.org/officeDocument/2006/relationships/slideLayout" Target="../slideLayouts/slideLayout81.xml"/><Relationship Id="rId67" Type="http://schemas.openxmlformats.org/officeDocument/2006/relationships/slideLayout" Target="../slideLayouts/slideLayout80.xml"/><Relationship Id="rId60" Type="http://schemas.openxmlformats.org/officeDocument/2006/relationships/slideLayout" Target="../slideLayouts/slideLayout73.xml"/><Relationship Id="rId69" Type="http://schemas.openxmlformats.org/officeDocument/2006/relationships/slideLayout" Target="../slideLayouts/slideLayout82.xml"/><Relationship Id="rId51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3.xml"/><Relationship Id="rId53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68.xml"/><Relationship Id="rId54" Type="http://schemas.openxmlformats.org/officeDocument/2006/relationships/slideLayout" Target="../slideLayouts/slideLayout67.xml"/><Relationship Id="rId57" Type="http://schemas.openxmlformats.org/officeDocument/2006/relationships/slideLayout" Target="../slideLayouts/slideLayout70.xml"/><Relationship Id="rId56" Type="http://schemas.openxmlformats.org/officeDocument/2006/relationships/slideLayout" Target="../slideLayouts/slideLayout69.xml"/><Relationship Id="rId59" Type="http://schemas.openxmlformats.org/officeDocument/2006/relationships/slideLayout" Target="../slideLayouts/slideLayout72.xml"/><Relationship Id="rId58" Type="http://schemas.openxmlformats.org/officeDocument/2006/relationships/slideLayout" Target="../slideLayouts/slideLayout7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44.xml"/><Relationship Id="rId14" Type="http://schemas.openxmlformats.org/officeDocument/2006/relationships/theme" Target="../theme/theme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2459647" y="4806315"/>
            <a:ext cx="5996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  <p:sldLayoutId id="2147483776" r:id="rId116"/>
    <p:sldLayoutId id="2147483777" r:id="rId117"/>
    <p:sldLayoutId id="2147483778" r:id="rId118"/>
    <p:sldLayoutId id="2147483779" r:id="rId119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F26B43"/>
          </p15:clr>
        </p15:guide>
        <p15:guide id="2" pos="216">
          <p15:clr>
            <a:srgbClr val="F26B43"/>
          </p15:clr>
        </p15:guide>
        <p15:guide id="3" pos="5544">
          <p15:clr>
            <a:srgbClr val="F26B43"/>
          </p15:clr>
        </p15:guide>
        <p15:guide id="4" orient="horz" pos="2934">
          <p15:clr>
            <a:srgbClr val="F26B43"/>
          </p15:clr>
        </p15:guide>
        <p15:guide id="5" pos="432">
          <p15:clr>
            <a:srgbClr val="F26B43"/>
          </p15:clr>
        </p15:guide>
        <p15:guide id="6" pos="2880">
          <p15:clr>
            <a:srgbClr val="F26B43"/>
          </p15:clr>
        </p15:guide>
        <p15:guide id="7" pos="5346">
          <p15:clr>
            <a:srgbClr val="F26B43"/>
          </p15:clr>
        </p15:guide>
        <p15:guide id="8" orient="horz" pos="648">
          <p15:clr>
            <a:srgbClr val="F26B43"/>
          </p15:clr>
        </p15:guide>
        <p15:guide id="9" orient="horz" pos="3024">
          <p15:clr>
            <a:srgbClr val="F26B43"/>
          </p15:clr>
        </p15:guide>
        <p15:guide id="10" orient="horz" pos="504">
          <p15:clr>
            <a:srgbClr val="F26B43"/>
          </p15:clr>
        </p15:guide>
        <p15:guide id="11" orient="horz" pos="864">
          <p15:clr>
            <a:srgbClr val="F26B43"/>
          </p15:clr>
        </p15:guide>
        <p15:guide id="12" pos="2970">
          <p15:clr>
            <a:srgbClr val="F26B43"/>
          </p15:clr>
        </p15:guide>
        <p15:guide id="13" pos="279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7" name="Google Shape;1177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8" name="Google Shape;1178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hyperlink" Target="https://huggingface.co/datasets/hugsom/ecopromptdetail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tH54makJJDf0-7S7BRXxB-TUROHguIh6/view" TargetMode="External"/><Relationship Id="rId4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g"/><Relationship Id="rId4" Type="http://schemas.openxmlformats.org/officeDocument/2006/relationships/image" Target="../media/image3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49"/>
          <p:cNvSpPr txBox="1"/>
          <p:nvPr/>
        </p:nvSpPr>
        <p:spPr>
          <a:xfrm>
            <a:off x="321147" y="2729858"/>
            <a:ext cx="37599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Athiraj V.S (2020115016),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Siva Vignesh S (2020115086),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Someshwar J (2020115088)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234" name="Google Shape;1234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63" y="337661"/>
            <a:ext cx="564833" cy="56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49"/>
          <p:cNvSpPr txBox="1"/>
          <p:nvPr/>
        </p:nvSpPr>
        <p:spPr>
          <a:xfrm>
            <a:off x="321147" y="4121860"/>
            <a:ext cx="4648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Under the Guidance of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M. Deivamani, Assistant Professor.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149"/>
          <p:cNvSpPr txBox="1"/>
          <p:nvPr>
            <p:ph type="title"/>
          </p:nvPr>
        </p:nvSpPr>
        <p:spPr>
          <a:xfrm>
            <a:off x="321147" y="1214930"/>
            <a:ext cx="5739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A37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37A37"/>
                </a:solidFill>
              </a:rPr>
              <a:t>EcoPrompt: </a:t>
            </a:r>
            <a:br>
              <a:rPr lang="en" sz="2400">
                <a:solidFill>
                  <a:srgbClr val="0070C0"/>
                </a:solidFill>
              </a:rPr>
            </a:br>
            <a:r>
              <a:rPr lang="en" sz="2400"/>
              <a:t>Inspiring Sustainability Through AI-Generated Prompts</a:t>
            </a:r>
            <a:endParaRPr/>
          </a:p>
        </p:txBody>
      </p:sp>
      <p:pic>
        <p:nvPicPr>
          <p:cNvPr id="1237" name="Google Shape;1237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7" y="0"/>
            <a:ext cx="46497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" y="1175925"/>
            <a:ext cx="9029700" cy="42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58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Detailed Architecture [Contd.]</a:t>
            </a:r>
            <a:endParaRPr/>
          </a:p>
        </p:txBody>
      </p:sp>
      <p:sp>
        <p:nvSpPr>
          <p:cNvPr id="1303" name="Google Shape;1303;p158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100">
                <a:solidFill>
                  <a:srgbClr val="000000"/>
                </a:solidFill>
              </a:rPr>
              <a:t>Container Diagram:</a:t>
            </a:r>
            <a:r>
              <a:rPr lang="en" sz="1100">
                <a:solidFill>
                  <a:srgbClr val="000000"/>
                </a:solidFill>
              </a:rPr>
              <a:t> A container is a separately runnable/deployable unit (e.g. a separate process space) that executes code or stores data.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4" name="Google Shape;1304;p158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59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Detailed Architecture [Contd.]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1" name="Google Shape;1311;p159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100"/>
              <a:t>Component Diagram:</a:t>
            </a:r>
            <a:r>
              <a:rPr lang="en" sz="1100"/>
              <a:t> </a:t>
            </a:r>
            <a:r>
              <a:rPr lang="en" sz="1200">
                <a:highlight>
                  <a:srgbClr val="FFFFFF"/>
                </a:highlight>
              </a:rPr>
              <a:t>Decompose each container further to identify the major structural building blocks and their interactions.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1312" name="Google Shape;1312;p159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3" name="Google Shape;1313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75" y="1571681"/>
            <a:ext cx="8949150" cy="327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60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Detailed Architecture [Contd.]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0" name="Google Shape;1320;p160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100"/>
              <a:t>Code Diagram:</a:t>
            </a:r>
            <a:r>
              <a:rPr lang="en" sz="1100"/>
              <a:t> zoom in to each component to show how it is implemented as code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1321" name="Google Shape;1321;p160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2" name="Google Shape;132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028700"/>
            <a:ext cx="8571926" cy="406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61"/>
          <p:cNvSpPr txBox="1"/>
          <p:nvPr>
            <p:ph type="title"/>
          </p:nvPr>
        </p:nvSpPr>
        <p:spPr>
          <a:xfrm>
            <a:off x="200025" y="179625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Description</a:t>
            </a:r>
            <a:endParaRPr/>
          </a:p>
        </p:txBody>
      </p:sp>
      <p:graphicFrame>
        <p:nvGraphicFramePr>
          <p:cNvPr id="1328" name="Google Shape;1328;p161"/>
          <p:cNvGraphicFramePr/>
          <p:nvPr/>
        </p:nvGraphicFramePr>
        <p:xfrm>
          <a:off x="104775" y="8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{1444FD61-9CB9-4B0A-99F2-C38E5B8EDFA9}</a:tableStyleId>
              </a:tblPr>
              <a:tblGrid>
                <a:gridCol w="4992775"/>
                <a:gridCol w="3594300"/>
              </a:tblGrid>
              <a:tr h="369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Knowledge Graph Implementation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Input: </a:t>
                      </a:r>
                      <a:r>
                        <a:rPr lang="en" sz="1700">
                          <a:solidFill>
                            <a:schemeClr val="dk1"/>
                          </a:solidFill>
                        </a:rPr>
                        <a:t>Knowledge Base (JSON)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Output: </a:t>
                      </a:r>
                      <a:r>
                        <a:rPr lang="en" sz="1700">
                          <a:solidFill>
                            <a:schemeClr val="dk1"/>
                          </a:solidFill>
                        </a:rPr>
                        <a:t>Graph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jus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This module uses the given knowledge base (data), and puts that into a 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Knowledge Graph 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which is being the main component of GOT.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Once the 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Knowledge Graph 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 is built, the corresponding attributes and relations are taken by 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Graph Traversal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29" name="Google Shape;132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650" y="1830675"/>
            <a:ext cx="3895751" cy="17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61"/>
          <p:cNvSpPr/>
          <p:nvPr/>
        </p:nvSpPr>
        <p:spPr>
          <a:xfrm>
            <a:off x="5117975" y="1359213"/>
            <a:ext cx="3971100" cy="2739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62"/>
          <p:cNvSpPr txBox="1"/>
          <p:nvPr>
            <p:ph type="title"/>
          </p:nvPr>
        </p:nvSpPr>
        <p:spPr>
          <a:xfrm>
            <a:off x="342900" y="1236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Graph Implementation - Contd</a:t>
            </a:r>
            <a:r>
              <a:rPr lang="en"/>
              <a:t>.</a:t>
            </a:r>
            <a:endParaRPr/>
          </a:p>
        </p:txBody>
      </p:sp>
      <p:graphicFrame>
        <p:nvGraphicFramePr>
          <p:cNvPr id="1336" name="Google Shape;1336;p162"/>
          <p:cNvGraphicFramePr/>
          <p:nvPr/>
        </p:nvGraphicFramePr>
        <p:xfrm>
          <a:off x="491700" y="78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{1444FD61-9CB9-4B0A-99F2-C38E5B8EDFA9}</a:tableStyleId>
              </a:tblPr>
              <a:tblGrid>
                <a:gridCol w="3968875"/>
                <a:gridCol w="3968875"/>
              </a:tblGrid>
              <a:tr h="398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900"/>
                        <a:t>Class Node:</a:t>
                      </a:r>
                      <a:endParaRPr b="1" sz="1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900"/>
                        <a:t>  </a:t>
                      </a:r>
                      <a:r>
                        <a:rPr b="1" lang="en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</a:t>
                      </a:r>
                      <a:r>
                        <a:rPr lang="en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= None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children = []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Function Node(data):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self.data = data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self.children = []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Function add_child(child):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self.children.append(child)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Function display():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Return self.data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End Class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/>
                        <a:t>Class Graph:</a:t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Function add_edge(parent, child):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parent.add_child(child)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Function get_children(node):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Return node.children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Function find_node(target):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For node in self.nodes: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If node.data equals target: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Return node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Return None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End Class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337" name="Google Shape;1337;p162"/>
          <p:cNvCxnSpPr/>
          <p:nvPr/>
        </p:nvCxnSpPr>
        <p:spPr>
          <a:xfrm>
            <a:off x="4374825" y="918450"/>
            <a:ext cx="21000" cy="3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8" name="Google Shape;1338;p162"/>
          <p:cNvSpPr/>
          <p:nvPr/>
        </p:nvSpPr>
        <p:spPr>
          <a:xfrm>
            <a:off x="381000" y="708900"/>
            <a:ext cx="8382000" cy="409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63"/>
          <p:cNvSpPr txBox="1"/>
          <p:nvPr>
            <p:ph type="title"/>
          </p:nvPr>
        </p:nvSpPr>
        <p:spPr>
          <a:xfrm>
            <a:off x="200025" y="179625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Description [Contd.]</a:t>
            </a:r>
            <a:endParaRPr/>
          </a:p>
        </p:txBody>
      </p:sp>
      <p:graphicFrame>
        <p:nvGraphicFramePr>
          <p:cNvPr id="1344" name="Google Shape;1344;p163"/>
          <p:cNvGraphicFramePr/>
          <p:nvPr/>
        </p:nvGraphicFramePr>
        <p:xfrm>
          <a:off x="104775" y="8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{1444FD61-9CB9-4B0A-99F2-C38E5B8EDFA9}</a:tableStyleId>
              </a:tblPr>
              <a:tblGrid>
                <a:gridCol w="5386350"/>
                <a:gridCol w="3398775"/>
              </a:tblGrid>
              <a:tr h="36947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Tokenization</a:t>
                      </a:r>
                      <a:r>
                        <a:rPr lang="en" sz="18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r>
                        <a:rPr lang="en" sz="17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7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</a:t>
                      </a:r>
                      <a:r>
                        <a:rPr lang="en" sz="17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User Input</a:t>
                      </a:r>
                      <a:endParaRPr sz="17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Output </a:t>
                      </a:r>
                      <a:r>
                        <a:rPr lang="en" sz="17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tokens</a:t>
                      </a:r>
                      <a:endParaRPr sz="17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</a:t>
                      </a:r>
                      <a:endParaRPr sz="17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429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Tokenization is the process of dividing a text or sentence into individual units or "tokens," such as words, phrases, or symbols, to facilitate natural language processing tasks.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Tokenization can involve splitting text on whitespace, punctuation, or specific patterns, making it essential for text processing in various language-related applications.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     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     Code Snippet: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sentence = "user_input"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tokens = []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words = sentence.split(" ")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for word in words: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tokens.append(word)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for token in tokens: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print(token)  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5" name="Google Shape;1345;p163"/>
          <p:cNvSpPr/>
          <p:nvPr/>
        </p:nvSpPr>
        <p:spPr>
          <a:xfrm>
            <a:off x="5702125" y="1028700"/>
            <a:ext cx="3272700" cy="31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cxnSp>
        <p:nvCxnSpPr>
          <p:cNvPr id="1346" name="Google Shape;1346;p163"/>
          <p:cNvCxnSpPr/>
          <p:nvPr/>
        </p:nvCxnSpPr>
        <p:spPr>
          <a:xfrm>
            <a:off x="1252600" y="28177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64"/>
          <p:cNvSpPr txBox="1"/>
          <p:nvPr>
            <p:ph type="title"/>
          </p:nvPr>
        </p:nvSpPr>
        <p:spPr>
          <a:xfrm>
            <a:off x="200025" y="179625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Description [Contd.]</a:t>
            </a:r>
            <a:endParaRPr/>
          </a:p>
        </p:txBody>
      </p:sp>
      <p:graphicFrame>
        <p:nvGraphicFramePr>
          <p:cNvPr id="1352" name="Google Shape;1352;p164"/>
          <p:cNvGraphicFramePr/>
          <p:nvPr/>
        </p:nvGraphicFramePr>
        <p:xfrm>
          <a:off x="104775" y="8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{1444FD61-9CB9-4B0A-99F2-C38E5B8EDFA9}</a:tableStyleId>
              </a:tblPr>
              <a:tblGrid>
                <a:gridCol w="5653700"/>
                <a:gridCol w="4055725"/>
              </a:tblGrid>
              <a:tr h="36947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POS Tagging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: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: Token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Output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: POS Tagged tokens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Parts of Speech (POS) tags are assigned to each token. POS tags are labels that categorize each word in the prompt - whether it's a noun, verb, adjective, or any other part of speech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This step adds a layer of linguistic intelligence to the analysis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  Code Snippet :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nltk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sent = "user_input"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words = tokenize(sent)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pos_tags =nltk.pos_tag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            (words)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for word, pos_tag 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in pos_tags: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print pos_tag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53" name="Google Shape;1353;p164"/>
          <p:cNvSpPr/>
          <p:nvPr/>
        </p:nvSpPr>
        <p:spPr>
          <a:xfrm flipH="1">
            <a:off x="5878925" y="854925"/>
            <a:ext cx="3034500" cy="369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65"/>
          <p:cNvSpPr txBox="1"/>
          <p:nvPr>
            <p:ph idx="1" type="body"/>
          </p:nvPr>
        </p:nvSpPr>
        <p:spPr>
          <a:xfrm>
            <a:off x="152400" y="781500"/>
            <a:ext cx="6149700" cy="3876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Attribute Association (tentative) </a:t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Input: </a:t>
            </a:r>
            <a:r>
              <a:rPr lang="en"/>
              <a:t>POS Tagged Tokens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Output</a:t>
            </a:r>
            <a:r>
              <a:rPr lang="en"/>
              <a:t>: Weighed tokens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</a:t>
            </a:r>
            <a:r>
              <a:rPr lang="en"/>
              <a:t>dentify and link attributes to entities in text data.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provides more detailed and structured understanding of the entities and their relationships.</a:t>
            </a:r>
            <a:endParaRPr/>
          </a:p>
        </p:txBody>
      </p:sp>
      <p:sp>
        <p:nvSpPr>
          <p:cNvPr id="1359" name="Google Shape;1359;p165"/>
          <p:cNvSpPr txBox="1"/>
          <p:nvPr>
            <p:ph type="title"/>
          </p:nvPr>
        </p:nvSpPr>
        <p:spPr>
          <a:xfrm>
            <a:off x="200025" y="1796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Description [Contd.]</a:t>
            </a:r>
            <a:endParaRPr/>
          </a:p>
        </p:txBody>
      </p:sp>
      <p:pic>
        <p:nvPicPr>
          <p:cNvPr id="1360" name="Google Shape;1360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650" y="1230475"/>
            <a:ext cx="2538151" cy="24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65"/>
          <p:cNvSpPr/>
          <p:nvPr/>
        </p:nvSpPr>
        <p:spPr>
          <a:xfrm rot="2213401">
            <a:off x="6842699" y="1805825"/>
            <a:ext cx="2220960" cy="5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66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Association [Contd.]</a:t>
            </a:r>
            <a:endParaRPr/>
          </a:p>
        </p:txBody>
      </p:sp>
      <p:graphicFrame>
        <p:nvGraphicFramePr>
          <p:cNvPr id="1367" name="Google Shape;1367;p166"/>
          <p:cNvGraphicFramePr/>
          <p:nvPr/>
        </p:nvGraphicFramePr>
        <p:xfrm>
          <a:off x="342900" y="102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{1444FD61-9CB9-4B0A-99F2-C38E5B8EDFA9}</a:tableStyleId>
              </a:tblPr>
              <a:tblGrid>
                <a:gridCol w="3784175"/>
                <a:gridCol w="4674025"/>
              </a:tblGrid>
              <a:tr h="3967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</a:t>
                      </a:r>
                      <a:r>
                        <a:rPr b="1" lang="en"/>
                        <a:t>xtracts words of interest</a:t>
                      </a:r>
                      <a:endParaRPr b="1"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Extracting the specific words in a text that are considered important or relevant for a particular task or analysis.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Calculate the Relationship</a:t>
                      </a:r>
                      <a:endParaRPr b="1"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Finding the importance and relationship between words in the sentence using similarity function.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Dependency</a:t>
                      </a:r>
                      <a:r>
                        <a:rPr b="1" lang="en"/>
                        <a:t> Graph</a:t>
                      </a:r>
                      <a:endParaRPr b="1"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From the above generated weights and </a:t>
                      </a:r>
                      <a:r>
                        <a:rPr lang="en"/>
                        <a:t>relationship</a:t>
                      </a:r>
                      <a:r>
                        <a:rPr lang="en"/>
                        <a:t> between words, generate the graph using spacy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Code Snippet: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 token in doc: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if token.pos_ in ("VB", "NN"):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words_of_interest.append(token.text)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G.add_nodes_from(words_of_interest)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 word1 in words_of_interest: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for word2 in words_of_interest: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if word1 != word2: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similarity = nlp(word1).similarity(nlp(word2))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G.add_edge(word1, word2, weight=similarity)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words_weight[word1] = 1 + round(similarity, 2)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words_weight[word2] = 1 + round(similarity, 2)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68" name="Google Shape;1368;p166"/>
          <p:cNvSpPr/>
          <p:nvPr/>
        </p:nvSpPr>
        <p:spPr>
          <a:xfrm>
            <a:off x="4127075" y="958900"/>
            <a:ext cx="4585500" cy="351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67"/>
          <p:cNvSpPr txBox="1"/>
          <p:nvPr>
            <p:ph type="title"/>
          </p:nvPr>
        </p:nvSpPr>
        <p:spPr>
          <a:xfrm>
            <a:off x="200025" y="179625"/>
            <a:ext cx="8458200" cy="4386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Description [Contd.]</a:t>
            </a:r>
            <a:endParaRPr/>
          </a:p>
        </p:txBody>
      </p:sp>
      <p:sp>
        <p:nvSpPr>
          <p:cNvPr id="1374" name="Google Shape;1374;p167"/>
          <p:cNvSpPr txBox="1"/>
          <p:nvPr/>
        </p:nvSpPr>
        <p:spPr>
          <a:xfrm>
            <a:off x="357225" y="3611850"/>
            <a:ext cx="81438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Sentiment analysis: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Sentiment analysis is the process of examining and understanding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the context of a given sentence or text.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67"/>
          <p:cNvSpPr txBox="1"/>
          <p:nvPr/>
        </p:nvSpPr>
        <p:spPr>
          <a:xfrm>
            <a:off x="342900" y="1293750"/>
            <a:ext cx="81438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Subject Description: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knowledge graph is traversed for each subject and their corresponding subject Description is appended to the subject.</a:t>
            </a:r>
            <a:endParaRPr/>
          </a:p>
        </p:txBody>
      </p:sp>
      <p:sp>
        <p:nvSpPr>
          <p:cNvPr id="1376" name="Google Shape;1376;p167"/>
          <p:cNvSpPr txBox="1"/>
          <p:nvPr/>
        </p:nvSpPr>
        <p:spPr>
          <a:xfrm>
            <a:off x="342900" y="2454075"/>
            <a:ext cx="81438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Background inclusion: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The knowledge graph is traversed for each subject and their corresponding background appended to the prompt.</a:t>
            </a:r>
            <a:endParaRPr/>
          </a:p>
        </p:txBody>
      </p:sp>
      <p:sp>
        <p:nvSpPr>
          <p:cNvPr id="1377" name="Google Shape;1377;p167"/>
          <p:cNvSpPr txBox="1"/>
          <p:nvPr/>
        </p:nvSpPr>
        <p:spPr>
          <a:xfrm>
            <a:off x="286475" y="736688"/>
            <a:ext cx="311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Text Embeddings</a:t>
            </a:r>
            <a:r>
              <a:rPr b="1" lang="en" sz="1800">
                <a:solidFill>
                  <a:schemeClr val="dk1"/>
                </a:solidFill>
              </a:rPr>
              <a:t>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50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/>
              <a:t>Problem Statement</a:t>
            </a:r>
            <a:endParaRPr/>
          </a:p>
        </p:txBody>
      </p:sp>
      <p:sp>
        <p:nvSpPr>
          <p:cNvPr id="1243" name="Google Shape;1243;p150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3429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carbon footprint of AI is affected by the </a:t>
            </a:r>
            <a:r>
              <a:rPr b="1" lang="en"/>
              <a:t>complexity of its tasks</a:t>
            </a:r>
            <a:r>
              <a:rPr lang="en"/>
              <a:t>. </a:t>
            </a:r>
            <a:endParaRPr/>
          </a:p>
          <a:p>
            <a:pPr indent="-2540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project focuses on creating a </a:t>
            </a:r>
            <a:r>
              <a:rPr b="1" lang="en"/>
              <a:t>Prompt Generation Model</a:t>
            </a:r>
            <a:r>
              <a:rPr lang="en"/>
              <a:t> (PGM) for image generation, aiming to convert user inputs into efficient prompts. </a:t>
            </a:r>
            <a:endParaRPr/>
          </a:p>
          <a:p>
            <a:pPr indent="-2540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goal is to </a:t>
            </a:r>
            <a:r>
              <a:rPr b="1" lang="en"/>
              <a:t>reduce the computational workload</a:t>
            </a:r>
            <a:r>
              <a:rPr lang="en"/>
              <a:t> of the LLM while maintaining image quality and relevance.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68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Description - [Contd.]</a:t>
            </a:r>
            <a:endParaRPr/>
          </a:p>
        </p:txBody>
      </p:sp>
      <p:sp>
        <p:nvSpPr>
          <p:cNvPr id="1383" name="Google Shape;1383;p168"/>
          <p:cNvSpPr txBox="1"/>
          <p:nvPr>
            <p:ph idx="1" type="body"/>
          </p:nvPr>
        </p:nvSpPr>
        <p:spPr>
          <a:xfrm>
            <a:off x="200025" y="580300"/>
            <a:ext cx="8458200" cy="362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68"/>
          <p:cNvSpPr txBox="1"/>
          <p:nvPr/>
        </p:nvSpPr>
        <p:spPr>
          <a:xfrm>
            <a:off x="261250" y="1028700"/>
            <a:ext cx="3306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Inference Pipeline Creation</a:t>
            </a:r>
            <a:endParaRPr sz="1800"/>
          </a:p>
        </p:txBody>
      </p:sp>
      <p:sp>
        <p:nvSpPr>
          <p:cNvPr id="1385" name="Google Shape;1385;p168"/>
          <p:cNvSpPr/>
          <p:nvPr/>
        </p:nvSpPr>
        <p:spPr>
          <a:xfrm>
            <a:off x="4737850" y="580300"/>
            <a:ext cx="4279800" cy="446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68"/>
          <p:cNvSpPr txBox="1"/>
          <p:nvPr/>
        </p:nvSpPr>
        <p:spPr>
          <a:xfrm flipH="1">
            <a:off x="200025" y="1085939"/>
            <a:ext cx="44766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Creating an inference pipeline typically refers to setting up a sequence or workflow of processes that allow you to make predictions or inferences using machine learning models.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 The models that have been run and pushed to </a:t>
            </a:r>
            <a:r>
              <a:rPr b="1" lang="en" sz="1600">
                <a:solidFill>
                  <a:schemeClr val="dk1"/>
                </a:solidFill>
              </a:rPr>
              <a:t>hugging face</a:t>
            </a:r>
            <a:r>
              <a:rPr lang="en" sz="1600">
                <a:solidFill>
                  <a:schemeClr val="dk1"/>
                </a:solidFill>
              </a:rPr>
              <a:t> have been used using Inference Pipeline creation.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7" name="Google Shape;1387;p168"/>
          <p:cNvSpPr txBox="1"/>
          <p:nvPr/>
        </p:nvSpPr>
        <p:spPr>
          <a:xfrm>
            <a:off x="4764675" y="789250"/>
            <a:ext cx="4133700" cy="3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 setup(self):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if self.device is None: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self.device = get_default_device()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self.pipeline =                                                                                                          StableDiffusionPipeline.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from_pretrained(self.default_checkpoint)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self.pipeline.to(self.device)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 _call_(self, prompt):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if not self.is_initialized: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self.setup()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generated_images = []               generated_images.append(self.pipeline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(prompt))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return [self.pipeline(prompt).images       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return [image.images[0] for image in generated_images]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8" name="Google Shape;1388;p168"/>
          <p:cNvSpPr txBox="1"/>
          <p:nvPr/>
        </p:nvSpPr>
        <p:spPr>
          <a:xfrm>
            <a:off x="4764675" y="580300"/>
            <a:ext cx="2326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Snippet: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69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Description [Contd.]</a:t>
            </a:r>
            <a:endParaRPr/>
          </a:p>
        </p:txBody>
      </p:sp>
      <p:sp>
        <p:nvSpPr>
          <p:cNvPr id="1394" name="Google Shape;1394;p169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/>
              <a:t>Prompt Generation Model</a:t>
            </a:r>
            <a:endParaRPr b="1"/>
          </a:p>
          <a:p>
            <a:pPr indent="-317500" lvl="0" marL="45720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Text generation model for generating suitable style cues given the main idea for a prompt.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performing tasks to fine-tune a GPT-2 language model for text generation using a custom dataset.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steps involving for prompt generation</a:t>
            </a:r>
            <a:endParaRPr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 Collection &amp; Data Pre-Processing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Custo</a:t>
            </a:r>
            <a:r>
              <a:rPr lang="en" sz="1800"/>
              <a:t>m Tokenizer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Configuring Model For Training</a:t>
            </a:r>
            <a:r>
              <a:rPr lang="en" sz="1800"/>
              <a:t> 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Training &amp; </a:t>
            </a:r>
            <a:r>
              <a:rPr lang="en" sz="1800"/>
              <a:t>Model Fine-Tuning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Text Generation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9" name="Google Shape;1399;p170"/>
          <p:cNvGraphicFramePr/>
          <p:nvPr/>
        </p:nvGraphicFramePr>
        <p:xfrm>
          <a:off x="104775" y="8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{1444FD61-9CB9-4B0A-99F2-C38E5B8EDFA9}</a:tableStyleId>
              </a:tblPr>
              <a:tblGrid>
                <a:gridCol w="5386350"/>
                <a:gridCol w="3398775"/>
              </a:tblGrid>
              <a:tr h="369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00" name="Google Shape;1400;p170"/>
          <p:cNvSpPr txBox="1"/>
          <p:nvPr>
            <p:ph type="title"/>
          </p:nvPr>
        </p:nvSpPr>
        <p:spPr>
          <a:xfrm>
            <a:off x="200025" y="179625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Description [Contd.]</a:t>
            </a:r>
            <a:endParaRPr/>
          </a:p>
        </p:txBody>
      </p:sp>
      <p:cxnSp>
        <p:nvCxnSpPr>
          <p:cNvPr id="1401" name="Google Shape;1401;p170"/>
          <p:cNvCxnSpPr/>
          <p:nvPr/>
        </p:nvCxnSpPr>
        <p:spPr>
          <a:xfrm>
            <a:off x="1252600" y="28177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170"/>
          <p:cNvSpPr txBox="1"/>
          <p:nvPr/>
        </p:nvSpPr>
        <p:spPr>
          <a:xfrm>
            <a:off x="200025" y="839821"/>
            <a:ext cx="69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Data Preparation</a:t>
            </a:r>
            <a:endParaRPr sz="1800"/>
          </a:p>
        </p:txBody>
      </p:sp>
      <p:sp>
        <p:nvSpPr>
          <p:cNvPr id="1403" name="Google Shape;1403;p170"/>
          <p:cNvSpPr/>
          <p:nvPr/>
        </p:nvSpPr>
        <p:spPr>
          <a:xfrm>
            <a:off x="538305" y="3063075"/>
            <a:ext cx="7470600" cy="120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Loading a custom training dataset.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Tokenizing the text data using a pre-trained tokenizer (old_tokenizer) and preparing it for training.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04" name="Google Shape;1404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423463"/>
            <a:ext cx="7951399" cy="14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70"/>
          <p:cNvSpPr/>
          <p:nvPr/>
        </p:nvSpPr>
        <p:spPr>
          <a:xfrm>
            <a:off x="5491125" y="749050"/>
            <a:ext cx="3244800" cy="438600"/>
          </a:xfrm>
          <a:prstGeom prst="wedgeRoundRectCallout">
            <a:avLst>
              <a:gd fmla="val -19168" name="adj1"/>
              <a:gd fmla="val 11148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70"/>
          <p:cNvSpPr txBox="1"/>
          <p:nvPr/>
        </p:nvSpPr>
        <p:spPr>
          <a:xfrm>
            <a:off x="5511625" y="831375"/>
            <a:ext cx="314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Collected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HUGGING FACE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7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Generation Model [Contd.]</a:t>
            </a:r>
            <a:endParaRPr/>
          </a:p>
        </p:txBody>
      </p:sp>
      <p:sp>
        <p:nvSpPr>
          <p:cNvPr id="1412" name="Google Shape;1412;p171"/>
          <p:cNvSpPr txBox="1"/>
          <p:nvPr>
            <p:ph idx="1" type="body"/>
          </p:nvPr>
        </p:nvSpPr>
        <p:spPr>
          <a:xfrm>
            <a:off x="342900" y="1028700"/>
            <a:ext cx="3512100" cy="362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 Tokenizer Training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Training a new custom tokenizer from the training dataset with an extended vocabulary size.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Saving the custom tokenizer for future use.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</p:txBody>
      </p:sp>
      <p:sp>
        <p:nvSpPr>
          <p:cNvPr id="1413" name="Google Shape;1413;p171"/>
          <p:cNvSpPr txBox="1"/>
          <p:nvPr/>
        </p:nvSpPr>
        <p:spPr>
          <a:xfrm>
            <a:off x="3855000" y="975300"/>
            <a:ext cx="506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CODE SNIPPET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training_dataset = load_training_dataset()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custom_tokenizer = initialize_custom_tokenizer(initial_vocab)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training_corpus = []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example in training_dataset: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training_corpus.append(example["prompt"])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custom_tokenizer.train(training_corpus)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14" name="Google Shape;1414;p171"/>
          <p:cNvGraphicFramePr/>
          <p:nvPr/>
        </p:nvGraphicFramePr>
        <p:xfrm>
          <a:off x="3773400" y="97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{1444FD61-9CB9-4B0A-99F2-C38E5B8EDFA9}</a:tableStyleId>
              </a:tblPr>
              <a:tblGrid>
                <a:gridCol w="4522200"/>
              </a:tblGrid>
              <a:tr h="28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15" name="Google Shape;1415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699" y="2759425"/>
            <a:ext cx="1436439" cy="20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71"/>
          <p:cNvSpPr/>
          <p:nvPr/>
        </p:nvSpPr>
        <p:spPr>
          <a:xfrm>
            <a:off x="1282500" y="2645525"/>
            <a:ext cx="1573800" cy="233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72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Prompt Generation Model [Contd.]</a:t>
            </a:r>
            <a:endParaRPr sz="1800"/>
          </a:p>
        </p:txBody>
      </p:sp>
      <p:graphicFrame>
        <p:nvGraphicFramePr>
          <p:cNvPr id="1422" name="Google Shape;1422;p172"/>
          <p:cNvGraphicFramePr/>
          <p:nvPr/>
        </p:nvGraphicFramePr>
        <p:xfrm>
          <a:off x="342900" y="96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{1444FD61-9CB9-4B0A-99F2-C38E5B8EDFA9}</a:tableStyleId>
              </a:tblPr>
              <a:tblGrid>
                <a:gridCol w="4813825"/>
                <a:gridCol w="3644375"/>
              </a:tblGrid>
              <a:tr h="181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Configuring</a:t>
                      </a:r>
                      <a:r>
                        <a:rPr b="1" lang="en" sz="1800"/>
                        <a:t> Model for Training</a:t>
                      </a:r>
                      <a:endParaRPr b="1" sz="1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Tokenizing the training dataset using the new custom tokenizer to create tokenized input sequences.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Configuring a GPT-2 language model to match the tokenizer's vocabulary size and context length.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Code Snippet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tokenized_training_dataset = custom_tokenizer.tokenize(training_data)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 = configure_gpt2_model(context_length, custom_tokenizer.vocab_size)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prepared_data = prepare_data(tokenized_training_dataset, model)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training_parameters = configure_training_parameters(batch_size, learning_rate, num_epochs)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23" name="Google Shape;1423;p172"/>
          <p:cNvSpPr/>
          <p:nvPr/>
        </p:nvSpPr>
        <p:spPr>
          <a:xfrm flipH="1">
            <a:off x="5156700" y="966400"/>
            <a:ext cx="3644400" cy="369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73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Prompt Generation Model [Contd.]</a:t>
            </a:r>
            <a:endParaRPr/>
          </a:p>
        </p:txBody>
      </p:sp>
      <p:graphicFrame>
        <p:nvGraphicFramePr>
          <p:cNvPr id="1429" name="Google Shape;1429;p173"/>
          <p:cNvGraphicFramePr/>
          <p:nvPr/>
        </p:nvGraphicFramePr>
        <p:xfrm>
          <a:off x="342900" y="96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{1444FD61-9CB9-4B0A-99F2-C38E5B8EDFA9}</a:tableStyleId>
              </a:tblPr>
              <a:tblGrid>
                <a:gridCol w="5079375"/>
                <a:gridCol w="3378825"/>
              </a:tblGrid>
              <a:tr h="181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Model Fine-Tuning</a:t>
                      </a:r>
                      <a:endParaRPr b="1" sz="1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Fine-tuning the GPT-2 model on the tokenized training dataset.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Setting up training parameters, such as batch size, number of epochs, and learning rate.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Managing special tokens and embeddings for padding.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Code Implementation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 = load_gpt2_model(model_config)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data_collator = define_data_collator(tokenizer, mlm=False)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trainer = initialize_trainer(model, tokenizer, data_collator, train_dataset, eval_dataset, training_args)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trainer.train()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30" name="Google Shape;1430;p173"/>
          <p:cNvSpPr/>
          <p:nvPr/>
        </p:nvSpPr>
        <p:spPr>
          <a:xfrm flipH="1">
            <a:off x="5354250" y="809538"/>
            <a:ext cx="3206700" cy="352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74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Interaction With ECOPROMPT</a:t>
            </a:r>
            <a:endParaRPr/>
          </a:p>
        </p:txBody>
      </p:sp>
      <p:sp>
        <p:nvSpPr>
          <p:cNvPr id="1436" name="Google Shape;1436;p174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880100"/>
            <a:ext cx="8458201" cy="3383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Google Shape;1442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050" y="1651925"/>
            <a:ext cx="3268066" cy="326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75"/>
          <p:cNvSpPr txBox="1"/>
          <p:nvPr/>
        </p:nvSpPr>
        <p:spPr>
          <a:xfrm>
            <a:off x="1042950" y="201100"/>
            <a:ext cx="705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rat EATING CHEESE/(ant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EATING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SUGAR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), 4k, photorealistic, high detail, high-resolution photograph, professional photography, ultra-detail, depth of field, focus on Canon EOS 5DD Mark II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4" name="Google Shape;1444;p175"/>
          <p:cNvPicPr preferRelativeResize="0"/>
          <p:nvPr/>
        </p:nvPicPr>
        <p:blipFill rotWithShape="1">
          <a:blip r:embed="rId4">
            <a:alphaModFix/>
          </a:blip>
          <a:srcRect b="3635" l="3139" r="3139" t="3635"/>
          <a:stretch/>
        </p:blipFill>
        <p:spPr>
          <a:xfrm>
            <a:off x="5233600" y="1651925"/>
            <a:ext cx="3268075" cy="326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76"/>
          <p:cNvSpPr txBox="1"/>
          <p:nvPr/>
        </p:nvSpPr>
        <p:spPr>
          <a:xfrm>
            <a:off x="1681250" y="1669150"/>
            <a:ext cx="61080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 and Generated Images exhibiting </a:t>
            </a:r>
            <a:r>
              <a:rPr b="1" lang="e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Actions</a:t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" name="Google Shape;1454;p177"/>
          <p:cNvPicPr preferRelativeResize="0"/>
          <p:nvPr/>
        </p:nvPicPr>
        <p:blipFill rotWithShape="1">
          <a:blip r:embed="rId3">
            <a:alphaModFix/>
          </a:blip>
          <a:srcRect b="0" l="0" r="3502" t="0"/>
          <a:stretch/>
        </p:blipFill>
        <p:spPr>
          <a:xfrm>
            <a:off x="519800" y="1598475"/>
            <a:ext cx="4366525" cy="34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77"/>
          <p:cNvSpPr txBox="1"/>
          <p:nvPr/>
        </p:nvSpPr>
        <p:spPr>
          <a:xfrm>
            <a:off x="971475" y="472275"/>
            <a:ext cx="7486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tiger eating BIRIYANI/PIZZA, 4k, photorealistic, high detail, high-resolution photograph, professional photography, ultra-detail, ultra-detail, depth of field, focus on Canon EOS 5DD Mark II, by Chris Mars, photorealism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6" name="Google Shape;1456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007" y="1669500"/>
            <a:ext cx="3936393" cy="3440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51"/>
          <p:cNvSpPr txBox="1"/>
          <p:nvPr>
            <p:ph type="title"/>
          </p:nvPr>
        </p:nvSpPr>
        <p:spPr>
          <a:xfrm>
            <a:off x="200025" y="271463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Literature Survey</a:t>
            </a:r>
            <a:endParaRPr/>
          </a:p>
        </p:txBody>
      </p:sp>
      <p:sp>
        <p:nvSpPr>
          <p:cNvPr id="1249" name="Google Shape;1249;p151"/>
          <p:cNvSpPr txBox="1"/>
          <p:nvPr>
            <p:ph idx="12" type="sldNum"/>
          </p:nvPr>
        </p:nvSpPr>
        <p:spPr>
          <a:xfrm>
            <a:off x="11277600" y="6408420"/>
            <a:ext cx="4572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50" name="Google Shape;1250;p151"/>
          <p:cNvGraphicFramePr/>
          <p:nvPr/>
        </p:nvGraphicFramePr>
        <p:xfrm>
          <a:off x="256538" y="9162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{D46D4C64-FB7A-4CDF-8F03-B167AC4EAEEF}</a:tableStyleId>
              </a:tblPr>
              <a:tblGrid>
                <a:gridCol w="485775"/>
                <a:gridCol w="1993450"/>
                <a:gridCol w="1823675"/>
                <a:gridCol w="1522225"/>
                <a:gridCol w="1456275"/>
                <a:gridCol w="1456275"/>
              </a:tblGrid>
              <a:tr h="54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Sno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Title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Journal/Conference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Methodologies/approaches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Pros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Cons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</a:tr>
              <a:tr h="94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[1]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Graph of Thoughts: Solving Elaborate Problems with Large Language Models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CHI Conference on Human Factors in Computing Systems Extended Abstracts (2023)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Graph of thoughts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Efficient decomposition, versatile graph transformations.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Context limitation, learning curve.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</a:tr>
              <a:tr h="12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[2]</a:t>
                      </a:r>
                      <a:endParaRPr b="1"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Beyond Chain-of-Thought, Effective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Graph-of-Thought Reasoning in Large Language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Models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Advances in Neural Information Processing Systems 31: Annual Conference on Neural Information Processing Systems (2023)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Graph of thoughts, Chain Of Thought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Realistic thought modeling.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Complex reasoning.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Novelty, task-dependence.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</a:tr>
              <a:tr h="12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[3]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DreamStyler: Paint by Style Inversion with Text-to-Image Diffusion Models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highlight>
                            <a:srgbClr val="F9F9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Proceedings of the IEEE/CVF Conference on Computer Vision and Pattern Recognition (2023)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highlight>
                            <a:srgbClr val="F9F9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 to Image synthesis and style transfer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highlight>
                            <a:srgbClr val="F9F9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Flexibility to accommodate a range of style references, the avoidance of overfitting.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highlight>
                            <a:srgbClr val="F9F9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limitations within the intricate context of artistic expression</a:t>
                      </a:r>
                      <a:endParaRPr sz="1100" u="none" cap="none" strike="noStrike"/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78"/>
          <p:cNvSpPr txBox="1"/>
          <p:nvPr/>
        </p:nvSpPr>
        <p:spPr>
          <a:xfrm>
            <a:off x="685800" y="260700"/>
            <a:ext cx="795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rhinoceros is FLYING in the AIR, by john berkey  by mark brooks, hd, hyper detailed, 4k, depth perception. com  trending on artstation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2" name="Google Shape;1462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81100"/>
            <a:ext cx="3841883" cy="38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083" y="1181100"/>
            <a:ext cx="3762768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179"/>
          <p:cNvPicPr preferRelativeResize="0"/>
          <p:nvPr/>
        </p:nvPicPr>
        <p:blipFill rotWithShape="1">
          <a:blip r:embed="rId3">
            <a:alphaModFix/>
          </a:blip>
          <a:srcRect b="0" l="14751" r="13393" t="-3241"/>
          <a:stretch/>
        </p:blipFill>
        <p:spPr>
          <a:xfrm>
            <a:off x="342900" y="800100"/>
            <a:ext cx="4231825" cy="4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125" y="890475"/>
            <a:ext cx="4264475" cy="40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79"/>
          <p:cNvSpPr txBox="1"/>
          <p:nvPr/>
        </p:nvSpPr>
        <p:spPr>
          <a:xfrm>
            <a:off x="130500" y="59175"/>
            <a:ext cx="867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dinosaur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 is FLYING above a POND/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CLOUDS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, a huge spaceship lifts off a surfboard, by john berkey  by mark brooks  by jim burns  by david noren, hd, hyper detailed, 4k, depth perception. com  trending on artstation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80"/>
          <p:cNvSpPr/>
          <p:nvPr/>
        </p:nvSpPr>
        <p:spPr>
          <a:xfrm>
            <a:off x="181500" y="1792850"/>
            <a:ext cx="1366200" cy="1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80"/>
          <p:cNvSpPr/>
          <p:nvPr/>
        </p:nvSpPr>
        <p:spPr>
          <a:xfrm>
            <a:off x="5210700" y="1716650"/>
            <a:ext cx="1263000" cy="1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7" name="Google Shape;147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00" y="1223150"/>
            <a:ext cx="3696675" cy="36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575" y="1223150"/>
            <a:ext cx="3696675" cy="36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80"/>
          <p:cNvSpPr txBox="1"/>
          <p:nvPr/>
        </p:nvSpPr>
        <p:spPr>
          <a:xfrm>
            <a:off x="342900" y="258525"/>
            <a:ext cx="786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dinosaur near a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POND </a:t>
            </a:r>
            <a:r>
              <a:rPr b="1" lang="en"/>
              <a:t>full of SNOW during sunset, photorealistic, cinematic, 4k, 8k render, digital render, octane render, unreal 5, artstation trending, sharp focus, high detail, illustration, photo-realistic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" name="Google Shape;148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275" y="728251"/>
            <a:ext cx="4494250" cy="409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25" y="804450"/>
            <a:ext cx="4287196" cy="39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81"/>
          <p:cNvSpPr/>
          <p:nvPr/>
        </p:nvSpPr>
        <p:spPr>
          <a:xfrm>
            <a:off x="333900" y="1716650"/>
            <a:ext cx="1263000" cy="10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81"/>
          <p:cNvSpPr/>
          <p:nvPr/>
        </p:nvSpPr>
        <p:spPr>
          <a:xfrm>
            <a:off x="4601100" y="1716650"/>
            <a:ext cx="1263000" cy="10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3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Google Shape;150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5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85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85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9" name="Google Shape;1509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7911"/>
            <a:ext cx="9143998" cy="4407678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85"/>
          <p:cNvSpPr txBox="1"/>
          <p:nvPr/>
        </p:nvSpPr>
        <p:spPr>
          <a:xfrm>
            <a:off x="1511125" y="4375400"/>
            <a:ext cx="62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Images to be continued…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133350"/>
            <a:ext cx="4117175" cy="4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700" y="133350"/>
            <a:ext cx="4167174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87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22" name="Google Shape;1522;p187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3" name="Google Shape;1523;p187" title="WhatsApp Video 2023-11-04 at 7.51.44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88" y="1028700"/>
            <a:ext cx="6911424" cy="3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52"/>
          <p:cNvSpPr txBox="1"/>
          <p:nvPr>
            <p:ph type="title"/>
          </p:nvPr>
        </p:nvSpPr>
        <p:spPr>
          <a:xfrm>
            <a:off x="200025" y="266138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Literature Survey</a:t>
            </a:r>
            <a:endParaRPr/>
          </a:p>
        </p:txBody>
      </p:sp>
      <p:sp>
        <p:nvSpPr>
          <p:cNvPr id="1256" name="Google Shape;1256;p152"/>
          <p:cNvSpPr txBox="1"/>
          <p:nvPr>
            <p:ph idx="12" type="sldNum"/>
          </p:nvPr>
        </p:nvSpPr>
        <p:spPr>
          <a:xfrm>
            <a:off x="8229600" y="383476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57" name="Google Shape;1257;p152"/>
          <p:cNvGraphicFramePr/>
          <p:nvPr/>
        </p:nvGraphicFramePr>
        <p:xfrm>
          <a:off x="278569" y="88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{D46D4C64-FB7A-4CDF-8F03-B167AC4EAEEF}</a:tableStyleId>
              </a:tblPr>
              <a:tblGrid>
                <a:gridCol w="427550"/>
                <a:gridCol w="1908000"/>
                <a:gridCol w="1867625"/>
                <a:gridCol w="1558925"/>
                <a:gridCol w="1491375"/>
                <a:gridCol w="1491375"/>
              </a:tblGrid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Sno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Title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Journal/Conference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Methodologies/approaches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Pros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Cons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[4]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Deliberate Problem Solving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with Large Language Models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Proceedings of the ACM/IEEE International Symposium on Computer Architecture, (2023)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Tree of thoughts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Generality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Modularity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Adaptability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Convenience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LM Quality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Resource Intensive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[5]</a:t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Multimodal Chain-of-Thought Reasoning in Language Models</a:t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Proceedings of 2021 Conference of the Association for Computational Linguistics (ACL) (2023)</a:t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Multimodal Chain-of-Thought Reasoning </a:t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Multimodal approach and generate better rationales for answer inference</a:t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Limited Context Integration</a:t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[6]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Pre-trained Language Model with Prompts for Temporal Knowledge Graph Completion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</a:rPr>
                        <a:t>CHI Conference on Human Factors in Computing Systems Extended Abstracts (2023)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Re-trained Language Model with Prompts for TKGC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Improved TKGC accuracy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Limited Temporal Awareness, Insufficient Contextualization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88"/>
          <p:cNvSpPr txBox="1"/>
          <p:nvPr>
            <p:ph type="title"/>
          </p:nvPr>
        </p:nvSpPr>
        <p:spPr>
          <a:xfrm>
            <a:off x="485775" y="213315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Cycle Measure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89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Hugginface Interface</a:t>
            </a:r>
            <a:endParaRPr/>
          </a:p>
        </p:txBody>
      </p:sp>
      <p:pic>
        <p:nvPicPr>
          <p:cNvPr id="1534" name="Google Shape;1534;p189"/>
          <p:cNvPicPr preferRelativeResize="0"/>
          <p:nvPr/>
        </p:nvPicPr>
        <p:blipFill rotWithShape="1">
          <a:blip r:embed="rId3">
            <a:alphaModFix/>
          </a:blip>
          <a:srcRect b="0" l="-3610" r="3610" t="0"/>
          <a:stretch/>
        </p:blipFill>
        <p:spPr>
          <a:xfrm>
            <a:off x="4554332" y="1181100"/>
            <a:ext cx="4442142" cy="428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11" y="1104875"/>
            <a:ext cx="4485689" cy="40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89"/>
          <p:cNvSpPr/>
          <p:nvPr/>
        </p:nvSpPr>
        <p:spPr>
          <a:xfrm>
            <a:off x="0" y="1826525"/>
            <a:ext cx="2667600" cy="302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89"/>
          <p:cNvSpPr/>
          <p:nvPr/>
        </p:nvSpPr>
        <p:spPr>
          <a:xfrm>
            <a:off x="4554325" y="1902725"/>
            <a:ext cx="2667600" cy="302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89"/>
          <p:cNvSpPr txBox="1"/>
          <p:nvPr/>
        </p:nvSpPr>
        <p:spPr>
          <a:xfrm>
            <a:off x="513250" y="754675"/>
            <a:ext cx="2740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System 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39" name="Google Shape;1539;p189"/>
          <p:cNvSpPr txBox="1"/>
          <p:nvPr/>
        </p:nvSpPr>
        <p:spPr>
          <a:xfrm>
            <a:off x="4873950" y="754675"/>
            <a:ext cx="2740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System </a:t>
            </a:r>
            <a:r>
              <a:rPr lang="en" sz="1800">
                <a:solidFill>
                  <a:schemeClr val="dk1"/>
                </a:solidFill>
              </a:rPr>
              <a:t>B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90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Hugginface Interface [Contd.]</a:t>
            </a:r>
            <a:endParaRPr/>
          </a:p>
        </p:txBody>
      </p:sp>
      <p:pic>
        <p:nvPicPr>
          <p:cNvPr id="1545" name="Google Shape;1545;p190"/>
          <p:cNvPicPr preferRelativeResize="0"/>
          <p:nvPr/>
        </p:nvPicPr>
        <p:blipFill rotWithShape="1">
          <a:blip r:embed="rId3">
            <a:alphaModFix/>
          </a:blip>
          <a:srcRect b="0" l="3436" r="3436" t="0"/>
          <a:stretch/>
        </p:blipFill>
        <p:spPr>
          <a:xfrm>
            <a:off x="4714875" y="872825"/>
            <a:ext cx="4311483" cy="40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190"/>
          <p:cNvPicPr preferRelativeResize="0"/>
          <p:nvPr/>
        </p:nvPicPr>
        <p:blipFill rotWithShape="1">
          <a:blip r:embed="rId4">
            <a:alphaModFix/>
          </a:blip>
          <a:srcRect b="0" l="1143" r="1143" t="0"/>
          <a:stretch/>
        </p:blipFill>
        <p:spPr>
          <a:xfrm>
            <a:off x="152400" y="933900"/>
            <a:ext cx="4410077" cy="3986144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190"/>
          <p:cNvSpPr/>
          <p:nvPr/>
        </p:nvSpPr>
        <p:spPr>
          <a:xfrm>
            <a:off x="152400" y="1796750"/>
            <a:ext cx="2667600" cy="302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90"/>
          <p:cNvSpPr/>
          <p:nvPr/>
        </p:nvSpPr>
        <p:spPr>
          <a:xfrm>
            <a:off x="4714875" y="1621875"/>
            <a:ext cx="2667600" cy="302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91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wandb.ai - User Prompt</a:t>
            </a:r>
            <a:endParaRPr/>
          </a:p>
        </p:txBody>
      </p:sp>
      <p:pic>
        <p:nvPicPr>
          <p:cNvPr id="1554" name="Google Shape;1554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00" y="1246300"/>
            <a:ext cx="8790226" cy="32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191"/>
          <p:cNvSpPr/>
          <p:nvPr/>
        </p:nvSpPr>
        <p:spPr>
          <a:xfrm>
            <a:off x="1046025" y="3777550"/>
            <a:ext cx="967800" cy="3045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56" name="Google Shape;1556;p191"/>
          <p:cNvSpPr/>
          <p:nvPr/>
        </p:nvSpPr>
        <p:spPr>
          <a:xfrm>
            <a:off x="404525" y="2405950"/>
            <a:ext cx="2435700" cy="3045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92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wandb.ai - EcoPrompt</a:t>
            </a:r>
            <a:endParaRPr/>
          </a:p>
        </p:txBody>
      </p:sp>
      <p:pic>
        <p:nvPicPr>
          <p:cNvPr id="1562" name="Google Shape;1562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334525"/>
            <a:ext cx="8784524" cy="25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92"/>
          <p:cNvSpPr/>
          <p:nvPr/>
        </p:nvSpPr>
        <p:spPr>
          <a:xfrm>
            <a:off x="274025" y="2199500"/>
            <a:ext cx="8653500" cy="3045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64" name="Google Shape;1564;p192"/>
          <p:cNvSpPr/>
          <p:nvPr/>
        </p:nvSpPr>
        <p:spPr>
          <a:xfrm>
            <a:off x="850375" y="3210975"/>
            <a:ext cx="619800" cy="381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93"/>
          <p:cNvSpPr txBox="1"/>
          <p:nvPr>
            <p:ph type="title"/>
          </p:nvPr>
        </p:nvSpPr>
        <p:spPr>
          <a:xfrm>
            <a:off x="342900" y="2667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Wandb.ai - </a:t>
            </a:r>
            <a:r>
              <a:rPr lang="en"/>
              <a:t>Output </a:t>
            </a:r>
            <a:r>
              <a:rPr lang="en"/>
              <a:t>Comparison</a:t>
            </a:r>
            <a:endParaRPr/>
          </a:p>
        </p:txBody>
      </p:sp>
      <p:pic>
        <p:nvPicPr>
          <p:cNvPr id="1570" name="Google Shape;157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45" y="857701"/>
            <a:ext cx="7540729" cy="406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93"/>
          <p:cNvSpPr/>
          <p:nvPr/>
        </p:nvSpPr>
        <p:spPr>
          <a:xfrm>
            <a:off x="3340550" y="906900"/>
            <a:ext cx="2392200" cy="19575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94"/>
          <p:cNvSpPr txBox="1"/>
          <p:nvPr>
            <p:ph type="title"/>
          </p:nvPr>
        </p:nvSpPr>
        <p:spPr>
          <a:xfrm>
            <a:off x="1028700" y="1905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 </a:t>
            </a:r>
            <a:r>
              <a:rPr b="0" lang="en"/>
              <a:t>[Tentative]</a:t>
            </a:r>
            <a:endParaRPr b="0"/>
          </a:p>
        </p:txBody>
      </p:sp>
      <p:graphicFrame>
        <p:nvGraphicFramePr>
          <p:cNvPr id="1577" name="Google Shape;1577;p194"/>
          <p:cNvGraphicFramePr/>
          <p:nvPr/>
        </p:nvGraphicFramePr>
        <p:xfrm>
          <a:off x="1028700" y="87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{1444FD61-9CB9-4B0A-99F2-C38E5B8EDFA9}</a:tableStyleId>
              </a:tblPr>
              <a:tblGrid>
                <a:gridCol w="3619500"/>
                <a:gridCol w="3619500"/>
              </a:tblGrid>
              <a:tr h="389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Formula Used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Energy Calculation (apprx.)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User Prompt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Eco Prompt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78" name="Google Shape;1578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50" y="1756638"/>
            <a:ext cx="34290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050" y="3533775"/>
            <a:ext cx="33813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850" y="876295"/>
            <a:ext cx="2790925" cy="22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194"/>
          <p:cNvSpPr txBox="1"/>
          <p:nvPr/>
        </p:nvSpPr>
        <p:spPr>
          <a:xfrm rot="-5400000">
            <a:off x="732600" y="1571149"/>
            <a:ext cx="1278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Power Usage (W)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582" name="Google Shape;1582;p194"/>
          <p:cNvSpPr txBox="1"/>
          <p:nvPr/>
        </p:nvSpPr>
        <p:spPr>
          <a:xfrm rot="-5400000">
            <a:off x="1817875" y="1675850"/>
            <a:ext cx="8733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Eco Prompt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583" name="Google Shape;1583;p194"/>
          <p:cNvSpPr txBox="1"/>
          <p:nvPr/>
        </p:nvSpPr>
        <p:spPr>
          <a:xfrm rot="-5400000">
            <a:off x="3231375" y="1845100"/>
            <a:ext cx="10218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User </a:t>
            </a:r>
            <a:r>
              <a:rPr lang="en" sz="900">
                <a:solidFill>
                  <a:schemeClr val="dk1"/>
                </a:solidFill>
              </a:rPr>
              <a:t>Prompt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584" name="Google Shape;1584;p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3000" y="3704300"/>
            <a:ext cx="3429001" cy="7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95"/>
          <p:cNvSpPr/>
          <p:nvPr/>
        </p:nvSpPr>
        <p:spPr>
          <a:xfrm>
            <a:off x="1828788" y="2114549"/>
            <a:ext cx="5486405" cy="914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THANK YOU</a:t>
            </a:r>
          </a:p>
        </p:txBody>
      </p:sp>
    </p:spTree>
  </p:cSld>
  <p:clrMapOvr>
    <a:masterClrMapping/>
  </p:clrMapOvr>
  <mc:AlternateContent>
    <mc:Choice Requires="p14">
      <p:transition p14:dur="250">
        <p:push dir="r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53"/>
          <p:cNvSpPr txBox="1"/>
          <p:nvPr>
            <p:ph type="title"/>
          </p:nvPr>
        </p:nvSpPr>
        <p:spPr>
          <a:xfrm>
            <a:off x="200025" y="235744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Literature Survey</a:t>
            </a:r>
            <a:endParaRPr/>
          </a:p>
        </p:txBody>
      </p:sp>
      <p:sp>
        <p:nvSpPr>
          <p:cNvPr id="1263" name="Google Shape;1263;p153"/>
          <p:cNvSpPr txBox="1"/>
          <p:nvPr>
            <p:ph idx="12" type="sldNum"/>
          </p:nvPr>
        </p:nvSpPr>
        <p:spPr>
          <a:xfrm>
            <a:off x="8229600" y="406336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64" name="Google Shape;1264;p153"/>
          <p:cNvGraphicFramePr/>
          <p:nvPr/>
        </p:nvGraphicFramePr>
        <p:xfrm>
          <a:off x="256538" y="857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{D46D4C64-FB7A-4CDF-8F03-B167AC4EAEEF}</a:tableStyleId>
              </a:tblPr>
              <a:tblGrid>
                <a:gridCol w="485775"/>
                <a:gridCol w="1993450"/>
                <a:gridCol w="1823675"/>
                <a:gridCol w="1522225"/>
                <a:gridCol w="1456275"/>
                <a:gridCol w="1456275"/>
              </a:tblGrid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Sno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Title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Journal/Conference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Methodologies/approaches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Pros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Cons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5" name="Google Shape;1265;p153"/>
          <p:cNvGraphicFramePr/>
          <p:nvPr/>
        </p:nvGraphicFramePr>
        <p:xfrm>
          <a:off x="258450" y="1314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{D46D4C64-FB7A-4CDF-8F03-B167AC4EAEEF}</a:tableStyleId>
              </a:tblPr>
              <a:tblGrid>
                <a:gridCol w="485775"/>
                <a:gridCol w="1993450"/>
                <a:gridCol w="1823675"/>
                <a:gridCol w="1522225"/>
                <a:gridCol w="1456275"/>
                <a:gridCol w="1456275"/>
              </a:tblGrid>
              <a:tr h="156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[7]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Natural Language is All a Graph Needs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Proceedings of the IEEE conference on computer vision and pattern recognition (2023)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InstructGLM that uses natural language instructions to fine-tune a large language model for graph learning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Fine-tune a large language model for graph learning include its simplicity, efficiency, and scalability,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Handling complex graph structures and the need for further validation on larger datasets.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8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[8]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DreamBooth: Fine Tuning Text-to-Image Diffusion Models for Subject-Driven Generation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highlight>
                            <a:srgbClr val="F9F9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Proceedings of the IEEE conference on computer vision and pattern recognition (2023)</a:t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F9F9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F9F9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F9F9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F9F9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highlight>
                            <a:srgbClr val="F9F9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Subject-driven generation, which allows users to synthesize novel renditions of a subject based on personalized generative priors</a:t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F9F9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F9F9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F9F9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F9F9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Ability to generate personalized images of a subject in different contexts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Difficulty in controlling fine-grained details of subject appearance using prompts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54"/>
          <p:cNvSpPr txBox="1"/>
          <p:nvPr>
            <p:ph type="title"/>
          </p:nvPr>
        </p:nvSpPr>
        <p:spPr>
          <a:xfrm>
            <a:off x="200025" y="289313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Literature Survey</a:t>
            </a:r>
            <a:endParaRPr/>
          </a:p>
        </p:txBody>
      </p:sp>
      <p:sp>
        <p:nvSpPr>
          <p:cNvPr id="1271" name="Google Shape;1271;p154"/>
          <p:cNvSpPr txBox="1"/>
          <p:nvPr>
            <p:ph idx="12" type="sldNum"/>
          </p:nvPr>
        </p:nvSpPr>
        <p:spPr>
          <a:xfrm>
            <a:off x="8229600" y="429196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72" name="Google Shape;1272;p154"/>
          <p:cNvGraphicFramePr/>
          <p:nvPr/>
        </p:nvGraphicFramePr>
        <p:xfrm>
          <a:off x="258450" y="902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{D46D4C64-FB7A-4CDF-8F03-B167AC4EAEEF}</a:tableStyleId>
              </a:tblPr>
              <a:tblGrid>
                <a:gridCol w="485775"/>
                <a:gridCol w="1993450"/>
                <a:gridCol w="1823675"/>
                <a:gridCol w="1522225"/>
                <a:gridCol w="1456275"/>
                <a:gridCol w="1456275"/>
              </a:tblGrid>
              <a:tr h="43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Sno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Title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Journal/Conference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Methodologies/approaches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Pros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Cons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[9]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Prompt Tuning for Graph Neural Networks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Conference paper at ICLR (2022)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Graph Prompt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Efficient adaptation method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Missing Evaluation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[10]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Self-Consistency improves chain of thought reasoning in language models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Conference paper at ICLR (2022)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Self-consistency method, Chain-of-thought prompting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Improves accuracy significantly and provides rationales and uncertainty estimates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Language models can generate incorrect or nonsensical reasoning paths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[11]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P-Tuning v2: Prompt Tuning Can Be Comparable to Fine-tuning Universally Across Scales and Tasks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highlight>
                            <a:srgbClr val="F9F9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International Conference on Machine Learning (ICML) (2022)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highlight>
                            <a:srgbClr val="F9F9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Prompt Tuning, empirical analysis.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highlight>
                            <a:srgbClr val="F9F9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Universality, Simplicity, and reduced training time and memory cost compared to fine-tuning.</a:t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Performance trade-offs.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Limited adoption.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Complexity.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55"/>
          <p:cNvSpPr txBox="1"/>
          <p:nvPr>
            <p:ph type="title"/>
          </p:nvPr>
        </p:nvSpPr>
        <p:spPr>
          <a:xfrm>
            <a:off x="246038" y="298725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/>
              <a:t>Literature Survey</a:t>
            </a:r>
            <a:endParaRPr b="1" sz="2400"/>
          </a:p>
        </p:txBody>
      </p:sp>
      <p:sp>
        <p:nvSpPr>
          <p:cNvPr id="1278" name="Google Shape;1278;p155"/>
          <p:cNvSpPr txBox="1"/>
          <p:nvPr>
            <p:ph idx="12" type="sldNum"/>
          </p:nvPr>
        </p:nvSpPr>
        <p:spPr>
          <a:xfrm>
            <a:off x="8229600" y="406336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79" name="Google Shape;1279;p155"/>
          <p:cNvGraphicFramePr/>
          <p:nvPr/>
        </p:nvGraphicFramePr>
        <p:xfrm>
          <a:off x="246038" y="926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{D46D4C64-FB7A-4CDF-8F03-B167AC4EAEEF}</a:tableStyleId>
              </a:tblPr>
              <a:tblGrid>
                <a:gridCol w="485775"/>
                <a:gridCol w="1993450"/>
                <a:gridCol w="1823675"/>
                <a:gridCol w="1522225"/>
                <a:gridCol w="1456275"/>
                <a:gridCol w="1456275"/>
              </a:tblGrid>
              <a:tr h="57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Sno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Title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Journal/Conference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Methodologies/approaches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Pros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Cons</a:t>
                      </a:r>
                      <a:endParaRPr b="1"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[12]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Sustainable AI: Environmental Implications,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Challenges and opportunities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Proceedings of the ACM/IEEE International Symposium on Computer Architecture (2021)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Holistic analysis.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Cycle, footprint.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Opportunities, development.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Carbon reduction, savings, perception.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Performance trade-offs.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Limited adoption.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Complexity.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[13]</a:t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Putting Humans in the Natural Language Processing Loop: A Survey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Conference on Empirical Methods in Natural Language Processing and the International Joint Conference on Natural Language Processing (2021)</a:t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Active learning,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Crowdsourcing,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Interactive machine learning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Performance Boost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Interpretability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Bias Mitigation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Collaboration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Time &amp; Cost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Feedback Quality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Feedback Bias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[14]</a:t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The Future is Big Graphs! A Community View on Graph Processing Systems</a:t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Communications of the ACM journal (2020)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Model Checking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Theorem Proving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Indexing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Sampling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Reproducibility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Complex Data Handling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Relationship Insights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Versatile Applications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Computational Cost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Scalability Challenges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cap="none" strike="noStrike"/>
                        <a:t>Expertise Required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56"/>
          <p:cNvSpPr txBox="1"/>
          <p:nvPr>
            <p:ph type="title"/>
          </p:nvPr>
        </p:nvSpPr>
        <p:spPr>
          <a:xfrm>
            <a:off x="342900" y="342900"/>
            <a:ext cx="8458200" cy="43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400"/>
              <a:t>Technical </a:t>
            </a:r>
            <a:r>
              <a:rPr b="1" lang="en" sz="2400"/>
              <a:t>Architecture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56"/>
          <p:cNvSpPr txBox="1"/>
          <p:nvPr>
            <p:ph idx="1" type="body"/>
          </p:nvPr>
        </p:nvSpPr>
        <p:spPr>
          <a:xfrm>
            <a:off x="342900" y="1028700"/>
            <a:ext cx="8458200" cy="362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6" name="Google Shape;1286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75" y="948600"/>
            <a:ext cx="8661248" cy="37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57"/>
          <p:cNvSpPr txBox="1"/>
          <p:nvPr>
            <p:ph type="title"/>
          </p:nvPr>
        </p:nvSpPr>
        <p:spPr>
          <a:xfrm>
            <a:off x="288488" y="358950"/>
            <a:ext cx="8458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Detailed Architecture</a:t>
            </a:r>
            <a:endParaRPr/>
          </a:p>
        </p:txBody>
      </p:sp>
      <p:sp>
        <p:nvSpPr>
          <p:cNvPr id="1293" name="Google Shape;1293;p157"/>
          <p:cNvSpPr txBox="1"/>
          <p:nvPr>
            <p:ph idx="1" type="body"/>
          </p:nvPr>
        </p:nvSpPr>
        <p:spPr>
          <a:xfrm>
            <a:off x="342900" y="1177294"/>
            <a:ext cx="8458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100"/>
              <a:t>System Context Diagram:</a:t>
            </a:r>
            <a:r>
              <a:rPr lang="en" sz="1100"/>
              <a:t> People and software systems that are directly connected to the software system in scope.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4" name="Google Shape;1294;p157"/>
          <p:cNvSpPr txBox="1"/>
          <p:nvPr>
            <p:ph idx="12" type="sldNum"/>
          </p:nvPr>
        </p:nvSpPr>
        <p:spPr>
          <a:xfrm>
            <a:off x="8458200" y="4806315"/>
            <a:ext cx="342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5" name="Google Shape;1295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564350"/>
            <a:ext cx="8045775" cy="3430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quoia_2022-01-18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